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handoutMasterIdLst>
    <p:handoutMasterId r:id="rId19"/>
  </p:handoutMasterIdLst>
  <p:sldIdLst>
    <p:sldId id="675" r:id="rId3"/>
    <p:sldId id="676" r:id="rId4"/>
    <p:sldId id="684" r:id="rId5"/>
    <p:sldId id="688" r:id="rId6"/>
    <p:sldId id="689" r:id="rId7"/>
    <p:sldId id="692" r:id="rId8"/>
    <p:sldId id="693" r:id="rId9"/>
    <p:sldId id="694" r:id="rId10"/>
    <p:sldId id="695" r:id="rId11"/>
    <p:sldId id="696" r:id="rId12"/>
    <p:sldId id="697" r:id="rId13"/>
    <p:sldId id="698" r:id="rId14"/>
    <p:sldId id="699" r:id="rId15"/>
    <p:sldId id="700" r:id="rId16"/>
    <p:sldId id="264" r:id="rId17"/>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47F"/>
    <a:srgbClr val="1E71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6"/>
    <p:restoredTop sz="96291"/>
  </p:normalViewPr>
  <p:slideViewPr>
    <p:cSldViewPr snapToGrid="0" snapToObjects="1">
      <p:cViewPr varScale="1">
        <p:scale>
          <a:sx n="117" d="100"/>
          <a:sy n="117" d="100"/>
        </p:scale>
        <p:origin x="19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6.xml.rels><?xml version="1.0" encoding="UTF-8" standalone="yes"?>
<Relationships xmlns="http://schemas.openxmlformats.org/package/2006/relationships"><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rawing16.xml.rels><?xml version="1.0" encoding="UTF-8" standalone="yes"?>
<Relationships xmlns="http://schemas.openxmlformats.org/package/2006/relationships"><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F522F77-A59B-42FC-BCED-86F4F61894A1}" type="doc">
      <dgm:prSet csTypeId="urn:microsoft.com/office/officeart/2005/8/colors/colorful4"/>
      <dgm:spPr/>
      <dgm:t>
        <a:bodyPr/>
        <a:p>
          <a:endParaRPr altLang="en-US"/>
        </a:p>
      </dgm:t>
    </dgm:pt>
    <dgm:pt modelId="{CB283550-6B2E-4D10-900F-FBDDE6F2CED3}">
      <dgm:prSet/>
      <dgm:spPr/>
      <dgm:t>
        <a:bodyPr/>
        <a:p>
          <a:r>
            <a:rPr lang="zh-CN" b="0" i="0" u="none" baseline="0">
              <a:rtl val="0"/>
            </a:rPr>
            <a:t>运行该软件需要的文件：</a:t>
          </a:r>
          <a:endParaRPr altLang="en-US"/>
        </a:p>
      </dgm:t>
    </dgm:pt>
    <dgm:pt modelId="{3099686A-49D0-4C6E-A70E-EE81E9793D66}" cxnId="{40AAD41F-6C8C-4ACF-B92F-8F1103435FDB}" type="parTrans">
      <dgm:prSet/>
      <dgm:spPr/>
    </dgm:pt>
    <dgm:pt modelId="{F3C7AEDA-C1B5-4528-B45A-35DDDE58C0B2}" cxnId="{40AAD41F-6C8C-4ACF-B92F-8F1103435FDB}" type="sibTrans">
      <dgm:prSet/>
      <dgm:spPr/>
    </dgm:pt>
    <dgm:pt modelId="{69E6283A-D433-48F1-8C9C-85926292EA82}">
      <dgm:prSet phldr="0" custT="0"/>
      <dgm:spPr/>
      <dgm:t>
        <a:bodyPr vert="horz" wrap="square"/>
        <a:p>
          <a:pPr>
            <a:lnSpc>
              <a:spcPct val="100000"/>
            </a:lnSpc>
            <a:spcBef>
              <a:spcPct val="0"/>
            </a:spcBef>
            <a:spcAft>
              <a:spcPct val="20000"/>
            </a:spcAft>
          </a:pPr>
          <a:r>
            <a:rPr lang="zh-CN" b="0" i="0" u="none" baseline="0">
              <a:rtl val="0"/>
            </a:rPr>
            <a:t>带基准框的组织图片</a:t>
          </a:r>
          <a:r>
            <a:rPr altLang="en-US"/>
            <a:t/>
          </a:r>
          <a:endParaRPr altLang="en-US"/>
        </a:p>
      </dgm:t>
    </dgm:pt>
    <dgm:pt modelId="{E9232ABE-895F-4A7B-94D7-6059D070393A}" cxnId="{17F71C9C-1BA0-4A86-BD32-BBD3511A19B0}" type="parTrans">
      <dgm:prSet/>
      <dgm:spPr/>
    </dgm:pt>
    <dgm:pt modelId="{37D3C5CA-D11E-4D73-A447-B058F17864EB}" cxnId="{17F71C9C-1BA0-4A86-BD32-BBD3511A19B0}" type="sibTrans">
      <dgm:prSet/>
      <dgm:spPr/>
    </dgm:pt>
    <dgm:pt modelId="{3499D367-68AF-4D22-9855-7776C825BD24}">
      <dgm:prSet/>
      <dgm:spPr/>
      <dgm:t>
        <a:bodyPr/>
        <a:p>
          <a:r>
            <a:rPr lang="zh-CN" b="0" i="0" u="none" baseline="0">
              <a:rtl val="0"/>
            </a:rPr>
            <a:t>组织图片要求：</a:t>
          </a:r>
          <a:endParaRPr altLang="en-US"/>
        </a:p>
      </dgm:t>
    </dgm:pt>
    <dgm:pt modelId="{284089E4-94EF-4E08-BF8F-61B0F793432A}" cxnId="{4DAD026A-9F95-4428-B9FC-2428E80F5925}" type="parTrans">
      <dgm:prSet/>
      <dgm:spPr/>
    </dgm:pt>
    <dgm:pt modelId="{0816500A-9B8F-49D2-96A4-A0668FBC0E41}" cxnId="{4DAD026A-9F95-4428-B9FC-2428E80F5925}" type="sibTrans">
      <dgm:prSet/>
      <dgm:spPr/>
    </dgm:pt>
    <dgm:pt modelId="{CD80F1F2-A1E3-4C37-80EA-12F8CEC904C5}">
      <dgm:prSet/>
      <dgm:spPr/>
      <dgm:t>
        <a:bodyPr/>
        <a:p>
          <a:r>
            <a:rPr lang="zh-CN" b="0" i="0" u="none" baseline="0">
              <a:rtl val="0"/>
            </a:rPr>
            <a:t>带有基准框</a:t>
          </a:r>
          <a:endParaRPr altLang="en-US"/>
        </a:p>
      </dgm:t>
    </dgm:pt>
    <dgm:pt modelId="{1B767A8F-7AF7-412D-ABFD-8842FD5609D6}" cxnId="{A8F4FA05-6493-4922-974F-D6A127ECECA1}" type="parTrans">
      <dgm:prSet/>
      <dgm:spPr/>
    </dgm:pt>
    <dgm:pt modelId="{8285E6FE-94B4-4195-ABDF-08F59165E98D}" cxnId="{A8F4FA05-6493-4922-974F-D6A127ECECA1}" type="sibTrans">
      <dgm:prSet/>
      <dgm:spPr/>
    </dgm:pt>
    <dgm:pt modelId="{B5E95BB0-DE8A-461C-B5E6-B36DDA4472D6}">
      <dgm:prSet/>
      <dgm:spPr/>
      <dgm:t>
        <a:bodyPr/>
        <a:p>
          <a:r>
            <a:rPr lang="zh-CN" b="0" i="0" u="none" baseline="0">
              <a:rtl val="0"/>
            </a:rPr>
            <a:t>图片分辨率不超过8000*8000</a:t>
          </a:r>
          <a:endParaRPr altLang="en-US"/>
        </a:p>
      </dgm:t>
    </dgm:pt>
    <dgm:pt modelId="{642D9851-1DA4-4507-A5B5-8B5EBBD011A4}" cxnId="{CB4B52A7-DEDF-4D7C-A689-68924AFEE2B9}" type="parTrans">
      <dgm:prSet/>
      <dgm:spPr/>
    </dgm:pt>
    <dgm:pt modelId="{96992134-1057-4BD0-AFC0-D6EF704961E0}" cxnId="{CB4B52A7-DEDF-4D7C-A689-68924AFEE2B9}" type="sibTrans">
      <dgm:prSet/>
      <dgm:spPr/>
    </dgm:pt>
    <dgm:pt modelId="{57DECA1D-7866-40C3-B4FC-D2C6CD0BB605}" type="pres">
      <dgm:prSet presAssocID="{4F522F77-A59B-42FC-BCED-86F4F61894A1}" presName="linear" presStyleCnt="0">
        <dgm:presLayoutVars>
          <dgm:animLvl val="lvl"/>
          <dgm:resizeHandles val="exact"/>
        </dgm:presLayoutVars>
      </dgm:prSet>
      <dgm:spPr/>
    </dgm:pt>
    <dgm:pt modelId="{A1E27A73-74F9-4495-8CBB-F3CDE69DC49C}" type="pres">
      <dgm:prSet presAssocID="{CB283550-6B2E-4D10-900F-FBDDE6F2CED3}" presName="parentText" presStyleLbl="node1" presStyleIdx="0" presStyleCnt="2">
        <dgm:presLayoutVars>
          <dgm:chMax val="0"/>
          <dgm:bulletEnabled val="1"/>
        </dgm:presLayoutVars>
      </dgm:prSet>
      <dgm:spPr/>
    </dgm:pt>
    <dgm:pt modelId="{72E5D1A4-AC31-4BFC-90B9-867248B86E7E}" type="pres">
      <dgm:prSet presAssocID="{CB283550-6B2E-4D10-900F-FBDDE6F2CED3}" presName="childText" presStyleLbl="revTx" presStyleIdx="0" presStyleCnt="2">
        <dgm:presLayoutVars>
          <dgm:bulletEnabled val="1"/>
        </dgm:presLayoutVars>
      </dgm:prSet>
      <dgm:spPr/>
    </dgm:pt>
    <dgm:pt modelId="{3482DEA3-E538-46D2-B5F1-2C744691A4DA}" type="pres">
      <dgm:prSet presAssocID="{3499D367-68AF-4D22-9855-7776C825BD24}" presName="parentText" presStyleLbl="node1" presStyleIdx="1" presStyleCnt="2">
        <dgm:presLayoutVars>
          <dgm:chMax val="0"/>
          <dgm:bulletEnabled val="1"/>
        </dgm:presLayoutVars>
      </dgm:prSet>
      <dgm:spPr/>
    </dgm:pt>
    <dgm:pt modelId="{CE4945C9-A4D6-4EC8-8B1D-9505AB5C4AE0}" type="pres">
      <dgm:prSet presAssocID="{3499D367-68AF-4D22-9855-7776C825BD24}" presName="childText" presStyleLbl="revTx" presStyleIdx="1" presStyleCnt="2">
        <dgm:presLayoutVars>
          <dgm:bulletEnabled val="1"/>
        </dgm:presLayoutVars>
      </dgm:prSet>
      <dgm:spPr/>
    </dgm:pt>
  </dgm:ptLst>
  <dgm:cxnLst>
    <dgm:cxn modelId="{40AAD41F-6C8C-4ACF-B92F-8F1103435FDB}" srcId="{4F522F77-A59B-42FC-BCED-86F4F61894A1}" destId="{CB283550-6B2E-4D10-900F-FBDDE6F2CED3}" srcOrd="0" destOrd="0" parTransId="{3099686A-49D0-4C6E-A70E-EE81E9793D66}" sibTransId="{F3C7AEDA-C1B5-4528-B45A-35DDDE58C0B2}"/>
    <dgm:cxn modelId="{17F71C9C-1BA0-4A86-BD32-BBD3511A19B0}" srcId="{CB283550-6B2E-4D10-900F-FBDDE6F2CED3}" destId="{69E6283A-D433-48F1-8C9C-85926292EA82}" srcOrd="0" destOrd="0" parTransId="{E9232ABE-895F-4A7B-94D7-6059D070393A}" sibTransId="{37D3C5CA-D11E-4D73-A447-B058F17864EB}"/>
    <dgm:cxn modelId="{4DAD026A-9F95-4428-B9FC-2428E80F5925}" srcId="{4F522F77-A59B-42FC-BCED-86F4F61894A1}" destId="{3499D367-68AF-4D22-9855-7776C825BD24}" srcOrd="1" destOrd="0" parTransId="{284089E4-94EF-4E08-BF8F-61B0F793432A}" sibTransId="{0816500A-9B8F-49D2-96A4-A0668FBC0E41}"/>
    <dgm:cxn modelId="{A8F4FA05-6493-4922-974F-D6A127ECECA1}" srcId="{3499D367-68AF-4D22-9855-7776C825BD24}" destId="{CD80F1F2-A1E3-4C37-80EA-12F8CEC904C5}" srcOrd="0" destOrd="1" parTransId="{1B767A8F-7AF7-412D-ABFD-8842FD5609D6}" sibTransId="{8285E6FE-94B4-4195-ABDF-08F59165E98D}"/>
    <dgm:cxn modelId="{CB4B52A7-DEDF-4D7C-A689-68924AFEE2B9}" srcId="{3499D367-68AF-4D22-9855-7776C825BD24}" destId="{B5E95BB0-DE8A-461C-B5E6-B36DDA4472D6}" srcOrd="1" destOrd="1" parTransId="{642D9851-1DA4-4507-A5B5-8B5EBBD011A4}" sibTransId="{96992134-1057-4BD0-AFC0-D6EF704961E0}"/>
    <dgm:cxn modelId="{CDA2D631-F85A-4728-B670-18D867354906}" type="presOf" srcId="{4F522F77-A59B-42FC-BCED-86F4F61894A1}" destId="{57DECA1D-7866-40C3-B4FC-D2C6CD0BB605}" srcOrd="0" destOrd="0" presId="urn:microsoft.com/office/officeart/2005/8/layout/vList2"/>
    <dgm:cxn modelId="{E0616C30-76C1-4EDC-93A1-68897B44D3F3}" type="presParOf" srcId="{57DECA1D-7866-40C3-B4FC-D2C6CD0BB605}" destId="{A1E27A73-74F9-4495-8CBB-F3CDE69DC49C}" srcOrd="0" destOrd="0" presId="urn:microsoft.com/office/officeart/2005/8/layout/vList2"/>
    <dgm:cxn modelId="{21642DFA-548C-4D30-AB16-0C726F723670}" type="presOf" srcId="{CB283550-6B2E-4D10-900F-FBDDE6F2CED3}" destId="{A1E27A73-74F9-4495-8CBB-F3CDE69DC49C}" srcOrd="0" destOrd="0" presId="urn:microsoft.com/office/officeart/2005/8/layout/vList2"/>
    <dgm:cxn modelId="{CEA93011-CADA-4B6E-BDDB-9F5156585594}" type="presParOf" srcId="{57DECA1D-7866-40C3-B4FC-D2C6CD0BB605}" destId="{72E5D1A4-AC31-4BFC-90B9-867248B86E7E}" srcOrd="1" destOrd="0" presId="urn:microsoft.com/office/officeart/2005/8/layout/vList2"/>
    <dgm:cxn modelId="{21953001-A48F-4438-922D-542BDD094366}" type="presOf" srcId="{69E6283A-D433-48F1-8C9C-85926292EA82}" destId="{72E5D1A4-AC31-4BFC-90B9-867248B86E7E}" srcOrd="0" destOrd="0" presId="urn:microsoft.com/office/officeart/2005/8/layout/vList2"/>
    <dgm:cxn modelId="{8D21FAE9-4D46-4395-92BF-38E0CACF6BED}" type="presParOf" srcId="{57DECA1D-7866-40C3-B4FC-D2C6CD0BB605}" destId="{3482DEA3-E538-46D2-B5F1-2C744691A4DA}" srcOrd="2" destOrd="0" presId="urn:microsoft.com/office/officeart/2005/8/layout/vList2"/>
    <dgm:cxn modelId="{BF87FFDA-C65B-4752-B2F7-7D624B7267C3}" type="presOf" srcId="{3499D367-68AF-4D22-9855-7776C825BD24}" destId="{3482DEA3-E538-46D2-B5F1-2C744691A4DA}" srcOrd="0" destOrd="0" presId="urn:microsoft.com/office/officeart/2005/8/layout/vList2"/>
    <dgm:cxn modelId="{8B5542F4-B5E1-46B4-B2A6-F734EBAA6418}" type="presParOf" srcId="{57DECA1D-7866-40C3-B4FC-D2C6CD0BB605}" destId="{CE4945C9-A4D6-4EC8-8B1D-9505AB5C4AE0}" srcOrd="3" destOrd="0" presId="urn:microsoft.com/office/officeart/2005/8/layout/vList2"/>
    <dgm:cxn modelId="{03740F1F-8565-4A58-8377-6B8AE313F71E}" type="presOf" srcId="{CD80F1F2-A1E3-4C37-80EA-12F8CEC904C5}" destId="{CE4945C9-A4D6-4EC8-8B1D-9505AB5C4AE0}" srcOrd="0" destOrd="0" presId="urn:microsoft.com/office/officeart/2005/8/layout/vList2"/>
    <dgm:cxn modelId="{66277B20-AFC5-4EEA-BE92-C3185CFD0DF8}" type="presOf" srcId="{B5E95BB0-DE8A-461C-B5E6-B36DDA4472D6}" destId="{CE4945C9-A4D6-4EC8-8B1D-9505AB5C4AE0}" srcOrd="0" destOrd="1" presId="urn:microsoft.com/office/officeart/2005/8/layout/vList2"/>
  </dgm:cxnLst>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935F7FA-1D5F-4B60-8689-4C8381B1CEDC}" type="doc">
      <dgm:prSet loTypeId="urn:microsoft.com/office/officeart/2005/8/layout/vList2" loCatId="list" qsTypeId="urn:microsoft.com/office/officeart/2005/8/quickstyle/simple1" qsCatId="simple" csTypeId="urn:microsoft.com/office/officeart/2005/8/colors/colorful4" csCatId="accent1" phldr="0"/>
      <dgm:spPr/>
      <dgm:t>
        <a:bodyPr/>
        <a:p>
          <a:endParaRPr lang="zh-CN" altLang="en-US"/>
        </a:p>
      </dgm:t>
    </dgm:pt>
    <dgm:pt modelId="{EA9490CF-B859-4141-837A-1D4A6746AA49}">
      <dgm:prSet phldrT="[文本]" phldr="0" custT="0"/>
      <dgm:spPr/>
      <dgm:t>
        <a:bodyPr vert="horz" wrap="square"/>
        <a:p>
          <a:pPr>
            <a:lnSpc>
              <a:spcPct val="100000"/>
            </a:lnSpc>
            <a:spcBef>
              <a:spcPct val="0"/>
            </a:spcBef>
            <a:spcAft>
              <a:spcPct val="35000"/>
            </a:spcAft>
          </a:pPr>
          <a:r>
            <a:rPr lang="zh-CN" altLang="en-US"/>
            <a:t>参考点微调</a:t>
          </a:r>
          <a:r>
            <a:rPr lang="zh-CN" altLang="en-US"/>
            <a:t>方法：</a:t>
          </a:r>
          <a:r>
            <a:rPr lang="zh-CN" altLang="en-US"/>
            <a:t/>
          </a:r>
          <a:endParaRPr lang="zh-CN" altLang="en-US"/>
        </a:p>
      </dgm:t>
    </dgm:pt>
    <dgm:pt modelId="{182DCE9F-4626-4193-B2B4-0CCF25747DA8}" cxnId="{8155225F-CDDC-45D0-9ADA-C5473876F709}" type="parTrans">
      <dgm:prSet/>
      <dgm:spPr/>
      <dgm:t>
        <a:bodyPr/>
        <a:p>
          <a:endParaRPr lang="zh-CN" altLang="en-US"/>
        </a:p>
      </dgm:t>
    </dgm:pt>
    <dgm:pt modelId="{20E57596-7E32-460F-85A2-AA181D20A67B}" cxnId="{8155225F-CDDC-45D0-9ADA-C5473876F709}" type="sibTrans">
      <dgm:prSet/>
      <dgm:spPr/>
      <dgm:t>
        <a:bodyPr/>
        <a:p>
          <a:endParaRPr lang="zh-CN" altLang="en-US"/>
        </a:p>
      </dgm:t>
    </dgm:pt>
    <dgm:pt modelId="{E2F866C8-322C-47A7-B633-703C4112826F}">
      <dgm:prSet phldrT="[文本]" phldr="0" custT="0"/>
      <dgm:spPr/>
      <dgm:t>
        <a:bodyPr vert="horz" wrap="square"/>
        <a:p>
          <a:pPr>
            <a:lnSpc>
              <a:spcPct val="100000"/>
            </a:lnSpc>
            <a:spcBef>
              <a:spcPct val="0"/>
            </a:spcBef>
            <a:spcAft>
              <a:spcPct val="20000"/>
            </a:spcAft>
          </a:pPr>
          <a:r>
            <a:rPr lang="zh-CN" altLang="en-US"/>
            <a:t>a.选取要微调的参考点，通过spinbox对点在X方向和Y方向进行像素级的微调；</a:t>
          </a:r>
          <a:endParaRPr lang="zh-CN" altLang="en-US"/>
        </a:p>
      </dgm:t>
    </dgm:pt>
    <dgm:pt modelId="{9E81CED7-86DC-4713-AF35-B4B8640352B8}" cxnId="{1F1064E5-D4A7-4C7A-9590-47BFEA8B2161}" type="parTrans">
      <dgm:prSet/>
      <dgm:spPr/>
      <dgm:t>
        <a:bodyPr/>
        <a:p>
          <a:endParaRPr lang="zh-CN" altLang="en-US"/>
        </a:p>
      </dgm:t>
    </dgm:pt>
    <dgm:pt modelId="{B29B00E5-D3BA-4D5C-890D-999070FEB1C1}" cxnId="{1F1064E5-D4A7-4C7A-9590-47BFEA8B2161}" type="sibTrans">
      <dgm:prSet/>
      <dgm:spPr/>
      <dgm:t>
        <a:bodyPr/>
        <a:p>
          <a:endParaRPr lang="zh-CN" altLang="en-US"/>
        </a:p>
      </dgm:t>
    </dgm:pt>
    <dgm:pt modelId="{E68F7DA5-F4B7-4BF5-978C-F879FB71A43A}">
      <dgm:prSet phldr="0" custT="0"/>
      <dgm:spPr/>
      <dgm:t>
        <a:bodyPr vert="horz" wrap="square"/>
        <a:p>
          <a:pPr>
            <a:lnSpc>
              <a:spcPct val="100000"/>
            </a:lnSpc>
            <a:spcBef>
              <a:spcPct val="0"/>
            </a:spcBef>
            <a:spcAft>
              <a:spcPct val="20000"/>
            </a:spcAft>
          </a:pPr>
          <a:r>
            <a:rPr lang="zh-CN" altLang="en-US"/>
            <a:t>b.选取要微调的参考点，在图片上重新通过单击鼠标的方式重新选取参考点的位置。</a:t>
          </a:r>
          <a:r>
            <a:rPr lang="zh-CN" altLang="en-US"/>
            <a:t/>
          </a:r>
          <a:endParaRPr lang="zh-CN" altLang="en-US"/>
        </a:p>
      </dgm:t>
    </dgm:pt>
    <dgm:pt modelId="{8E6E5BD7-163C-4DBD-99CB-85C5E989AE5C}" cxnId="{919DE74D-7B3E-49F2-B780-BD32F3EE59E4}" type="parTrans">
      <dgm:prSet/>
      <dgm:spPr/>
    </dgm:pt>
    <dgm:pt modelId="{C4BCDA12-E7EE-49E3-B8ED-C4D3DA12CDCE}" cxnId="{919DE74D-7B3E-49F2-B780-BD32F3EE59E4}" type="sibTrans">
      <dgm:prSet/>
      <dgm:spPr/>
    </dgm:pt>
    <dgm:pt modelId="{7EBC2B5E-0208-4570-99BE-61F14D8CFDE7}" type="pres">
      <dgm:prSet presAssocID="{4935F7FA-1D5F-4B60-8689-4C8381B1CEDC}" presName="linear" presStyleCnt="0">
        <dgm:presLayoutVars>
          <dgm:animLvl val="lvl"/>
          <dgm:resizeHandles val="exact"/>
        </dgm:presLayoutVars>
      </dgm:prSet>
      <dgm:spPr/>
    </dgm:pt>
    <dgm:pt modelId="{3E62794C-1607-4733-ADCA-906674A22343}" type="pres">
      <dgm:prSet presAssocID="{EA9490CF-B859-4141-837A-1D4A6746AA49}" presName="parentText" presStyleLbl="node1" presStyleIdx="0" presStyleCnt="1">
        <dgm:presLayoutVars>
          <dgm:chMax val="0"/>
          <dgm:bulletEnabled val="1"/>
        </dgm:presLayoutVars>
      </dgm:prSet>
      <dgm:spPr/>
    </dgm:pt>
    <dgm:pt modelId="{3B57A0D3-8728-40A5-B79E-F7D5C3A120C7}" type="pres">
      <dgm:prSet presAssocID="{EA9490CF-B859-4141-837A-1D4A6746AA49}" presName="childText" presStyleLbl="revTx" presStyleIdx="0" presStyleCnt="1">
        <dgm:presLayoutVars>
          <dgm:bulletEnabled val="1"/>
        </dgm:presLayoutVars>
      </dgm:prSet>
      <dgm:spPr/>
    </dgm:pt>
  </dgm:ptLst>
  <dgm:cxnLst>
    <dgm:cxn modelId="{8155225F-CDDC-45D0-9ADA-C5473876F709}" srcId="{4935F7FA-1D5F-4B60-8689-4C8381B1CEDC}" destId="{EA9490CF-B859-4141-837A-1D4A6746AA49}" srcOrd="0" destOrd="0" parTransId="{182DCE9F-4626-4193-B2B4-0CCF25747DA8}" sibTransId="{20E57596-7E32-460F-85A2-AA181D20A67B}"/>
    <dgm:cxn modelId="{1F1064E5-D4A7-4C7A-9590-47BFEA8B2161}" srcId="{EA9490CF-B859-4141-837A-1D4A6746AA49}" destId="{E2F866C8-322C-47A7-B633-703C4112826F}" srcOrd="0" destOrd="0" parTransId="{9E81CED7-86DC-4713-AF35-B4B8640352B8}" sibTransId="{B29B00E5-D3BA-4D5C-890D-999070FEB1C1}"/>
    <dgm:cxn modelId="{919DE74D-7B3E-49F2-B780-BD32F3EE59E4}" srcId="{EA9490CF-B859-4141-837A-1D4A6746AA49}" destId="{E68F7DA5-F4B7-4BF5-978C-F879FB71A43A}" srcOrd="1" destOrd="0" parTransId="{8E6E5BD7-163C-4DBD-99CB-85C5E989AE5C}" sibTransId="{C4BCDA12-E7EE-49E3-B8ED-C4D3DA12CDCE}"/>
    <dgm:cxn modelId="{0FCFA12C-8058-477F-B889-7A13E0701F7A}" type="presOf" srcId="{4935F7FA-1D5F-4B60-8689-4C8381B1CEDC}" destId="{7EBC2B5E-0208-4570-99BE-61F14D8CFDE7}" srcOrd="0" destOrd="0" presId="urn:microsoft.com/office/officeart/2005/8/layout/vList2"/>
    <dgm:cxn modelId="{B281EDAF-3848-47F5-ABC5-9201209BDFA1}" type="presParOf" srcId="{7EBC2B5E-0208-4570-99BE-61F14D8CFDE7}" destId="{3E62794C-1607-4733-ADCA-906674A22343}" srcOrd="0" destOrd="0" presId="urn:microsoft.com/office/officeart/2005/8/layout/vList2"/>
    <dgm:cxn modelId="{3BD7784A-FF35-4E67-AEB6-40C6367DD33D}" type="presOf" srcId="{EA9490CF-B859-4141-837A-1D4A6746AA49}" destId="{3E62794C-1607-4733-ADCA-906674A22343}" srcOrd="0" destOrd="0" presId="urn:microsoft.com/office/officeart/2005/8/layout/vList2"/>
    <dgm:cxn modelId="{899F1B12-4441-4416-9764-5958CFB1A3A6}" type="presParOf" srcId="{7EBC2B5E-0208-4570-99BE-61F14D8CFDE7}" destId="{3B57A0D3-8728-40A5-B79E-F7D5C3A120C7}" srcOrd="1" destOrd="0" presId="urn:microsoft.com/office/officeart/2005/8/layout/vList2"/>
    <dgm:cxn modelId="{B25BCFD4-E8E1-4D21-8172-0B07DE948092}" type="presOf" srcId="{E2F866C8-322C-47A7-B633-703C4112826F}" destId="{3B57A0D3-8728-40A5-B79E-F7D5C3A120C7}" srcOrd="0" destOrd="0" presId="urn:microsoft.com/office/officeart/2005/8/layout/vList2"/>
    <dgm:cxn modelId="{EA039BF7-4CB3-4A97-B178-2754DB656D21}" type="presOf" srcId="{E68F7DA5-F4B7-4BF5-978C-F879FB71A43A}" destId="{3B57A0D3-8728-40A5-B79E-F7D5C3A120C7}" srcOrd="0" destOrd="1"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CA7B40-9EB7-4C77-8556-119F053A3BC1}" type="doc">
      <dgm:prSet loTypeId="urn:microsoft.com/office/officeart/2005/8/layout/process2" loCatId="process" qsTypeId="urn:microsoft.com/office/officeart/2005/8/quickstyle/simple1" qsCatId="simple" csTypeId="urn:microsoft.com/office/officeart/2005/8/colors/colorful4" csCatId="accent1" phldr="0"/>
      <dgm:spPr/>
    </dgm:pt>
    <dgm:pt modelId="{7166A9DB-20D7-41DA-B6C7-4E91D46FE0EA}">
      <dgm:prSet phldrT="[文本]" phldr="0" custT="0"/>
      <dgm:spPr/>
      <dgm:t>
        <a:bodyPr vert="horz" wrap="square"/>
        <a:p>
          <a:pPr>
            <a:lnSpc>
              <a:spcPct val="100000"/>
            </a:lnSpc>
            <a:spcBef>
              <a:spcPct val="0"/>
            </a:spcBef>
            <a:spcAft>
              <a:spcPct val="35000"/>
            </a:spcAft>
          </a:pPr>
          <a:r>
            <a:rPr lang="zh-CN" altLang="en-US"/>
            <a:t>组织区域检测</a:t>
          </a:r>
          <a:r>
            <a:rPr lang="zh-CN" altLang="en-US"/>
            <a:t/>
          </a:r>
          <a:endParaRPr lang="zh-CN" altLang="en-US"/>
        </a:p>
      </dgm:t>
    </dgm:pt>
    <dgm:pt modelId="{408890A2-EC03-4CB7-8006-30F7A6F0770D}" cxnId="{FB87422D-4A54-4FC7-98F7-9951BA17596C}" type="parTrans">
      <dgm:prSet/>
      <dgm:spPr/>
    </dgm:pt>
    <dgm:pt modelId="{581D0B67-AC66-4DBF-B99A-8C26BE060068}" cxnId="{FB87422D-4A54-4FC7-98F7-9951BA17596C}" type="sibTrans">
      <dgm:prSet/>
      <dgm:spPr/>
      <dgm:t>
        <a:bodyPr/>
        <a:p>
          <a:endParaRPr lang="zh-CN" altLang="en-US"/>
        </a:p>
      </dgm:t>
    </dgm:pt>
    <dgm:pt modelId="{9D4F7890-BC71-471E-AB1B-9F598D752858}">
      <dgm:prSet phldrT="[文本]" phldr="0" custT="0"/>
      <dgm:spPr/>
      <dgm:t>
        <a:bodyPr vert="horz" wrap="square"/>
        <a:p>
          <a:pPr>
            <a:lnSpc>
              <a:spcPct val="100000"/>
            </a:lnSpc>
            <a:spcBef>
              <a:spcPct val="0"/>
            </a:spcBef>
            <a:spcAft>
              <a:spcPct val="35000"/>
            </a:spcAft>
          </a:pPr>
          <a:r>
            <a:rPr lang="zh-CN" altLang="en-US"/>
            <a:t>对组织区域覆盖的spot进行微调</a:t>
          </a:r>
          <a:r>
            <a:rPr lang="zh-CN" altLang="en-US"/>
            <a:t>。</a:t>
          </a:r>
          <a:r>
            <a:rPr lang="zh-CN" altLang="en-US"/>
            <a:t/>
          </a:r>
          <a:endParaRPr lang="zh-CN" altLang="en-US"/>
        </a:p>
      </dgm:t>
    </dgm:pt>
    <dgm:pt modelId="{8A81A9A1-3D17-4B5E-823A-F4C61634A717}" cxnId="{3AE04601-C2A5-4955-8A51-7CBF2D035C4D}" type="parTrans">
      <dgm:prSet/>
      <dgm:spPr/>
    </dgm:pt>
    <dgm:pt modelId="{A02D4AB0-BE01-45C2-BD3E-6766ADB3B021}" cxnId="{3AE04601-C2A5-4955-8A51-7CBF2D035C4D}" type="sibTrans">
      <dgm:prSet/>
      <dgm:spPr/>
    </dgm:pt>
    <dgm:pt modelId="{7E3F7EC5-1729-4088-BB09-36E02E33A0BF}" type="pres">
      <dgm:prSet presAssocID="{A4CA7B40-9EB7-4C77-8556-119F053A3BC1}" presName="linearFlow" presStyleCnt="0">
        <dgm:presLayoutVars>
          <dgm:resizeHandles val="exact"/>
        </dgm:presLayoutVars>
      </dgm:prSet>
      <dgm:spPr/>
    </dgm:pt>
    <dgm:pt modelId="{E17E57AF-0587-449A-A755-B1B96DEF2BD2}" type="pres">
      <dgm:prSet presAssocID="{7166A9DB-20D7-41DA-B6C7-4E91D46FE0EA}" presName="node" presStyleLbl="node1" presStyleIdx="0" presStyleCnt="2">
        <dgm:presLayoutVars>
          <dgm:bulletEnabled val="1"/>
        </dgm:presLayoutVars>
      </dgm:prSet>
      <dgm:spPr/>
    </dgm:pt>
    <dgm:pt modelId="{11477A19-6F59-488F-BD44-5E3FBE8E3386}" type="pres">
      <dgm:prSet presAssocID="{581D0B67-AC66-4DBF-B99A-8C26BE060068}" presName="sibTrans" presStyleLbl="sibTrans2D1" presStyleIdx="0" presStyleCnt="1"/>
      <dgm:spPr/>
    </dgm:pt>
    <dgm:pt modelId="{1FA9844B-FD2C-4DAF-BE12-A8E3C3B7E384}" type="pres">
      <dgm:prSet presAssocID="{581D0B67-AC66-4DBF-B99A-8C26BE060068}" presName="connectorText" presStyleCnt="0"/>
      <dgm:spPr/>
    </dgm:pt>
    <dgm:pt modelId="{93DEFB83-998E-4F52-9267-01422D869D93}" type="pres">
      <dgm:prSet presAssocID="{9D4F7890-BC71-471E-AB1B-9F598D752858}" presName="node" presStyleLbl="node1" presStyleIdx="1" presStyleCnt="2">
        <dgm:presLayoutVars>
          <dgm:bulletEnabled val="1"/>
        </dgm:presLayoutVars>
      </dgm:prSet>
      <dgm:spPr/>
    </dgm:pt>
  </dgm:ptLst>
  <dgm:cxnLst>
    <dgm:cxn modelId="{FB87422D-4A54-4FC7-98F7-9951BA17596C}" srcId="{A4CA7B40-9EB7-4C77-8556-119F053A3BC1}" destId="{7166A9DB-20D7-41DA-B6C7-4E91D46FE0EA}" srcOrd="0" destOrd="0" parTransId="{408890A2-EC03-4CB7-8006-30F7A6F0770D}" sibTransId="{581D0B67-AC66-4DBF-B99A-8C26BE060068}"/>
    <dgm:cxn modelId="{3AE04601-C2A5-4955-8A51-7CBF2D035C4D}" srcId="{A4CA7B40-9EB7-4C77-8556-119F053A3BC1}" destId="{9D4F7890-BC71-471E-AB1B-9F598D752858}" srcOrd="1" destOrd="0" parTransId="{8A81A9A1-3D17-4B5E-823A-F4C61634A717}" sibTransId="{A02D4AB0-BE01-45C2-BD3E-6766ADB3B021}"/>
    <dgm:cxn modelId="{C82009BF-3F39-4DC9-8A46-B7D38FEAD0CB}" type="presOf" srcId="{A4CA7B40-9EB7-4C77-8556-119F053A3BC1}" destId="{7E3F7EC5-1729-4088-BB09-36E02E33A0BF}" srcOrd="0" destOrd="0" presId="urn:microsoft.com/office/officeart/2005/8/layout/process2"/>
    <dgm:cxn modelId="{0D566522-1504-4D46-B130-FB896A70CA89}" type="presParOf" srcId="{7E3F7EC5-1729-4088-BB09-36E02E33A0BF}" destId="{E17E57AF-0587-449A-A755-B1B96DEF2BD2}" srcOrd="0" destOrd="0" presId="urn:microsoft.com/office/officeart/2005/8/layout/process2"/>
    <dgm:cxn modelId="{5CB6AD64-F672-463D-B814-F1226CD9AC0D}" type="presOf" srcId="{7166A9DB-20D7-41DA-B6C7-4E91D46FE0EA}" destId="{E17E57AF-0587-449A-A755-B1B96DEF2BD2}" srcOrd="0" destOrd="0" presId="urn:microsoft.com/office/officeart/2005/8/layout/process2"/>
    <dgm:cxn modelId="{8E1C8D0E-1B4A-4546-8831-9431C1FCCACE}" type="presParOf" srcId="{7E3F7EC5-1729-4088-BB09-36E02E33A0BF}" destId="{11477A19-6F59-488F-BD44-5E3FBE8E3386}" srcOrd="1" destOrd="0" presId="urn:microsoft.com/office/officeart/2005/8/layout/process2"/>
    <dgm:cxn modelId="{B917B4FD-FB2B-46F8-9879-7E3B3AC12B0C}" type="presOf" srcId="{581D0B67-AC66-4DBF-B99A-8C26BE060068}" destId="{11477A19-6F59-488F-BD44-5E3FBE8E3386}" srcOrd="0" destOrd="0" presId="urn:microsoft.com/office/officeart/2005/8/layout/process2"/>
    <dgm:cxn modelId="{814CCA6D-06AC-414A-82E5-78AF7E359FF1}" type="presParOf" srcId="{11477A19-6F59-488F-BD44-5E3FBE8E3386}" destId="{1FA9844B-FD2C-4DAF-BE12-A8E3C3B7E384}" srcOrd="0" destOrd="1" presId="urn:microsoft.com/office/officeart/2005/8/layout/process2"/>
    <dgm:cxn modelId="{D7AFE015-61BE-4810-8420-5AA1D97D3544}" type="presOf" srcId="{581D0B67-AC66-4DBF-B99A-8C26BE060068}" destId="{1FA9844B-FD2C-4DAF-BE12-A8E3C3B7E384}" srcOrd="1" destOrd="0" presId="urn:microsoft.com/office/officeart/2005/8/layout/process2"/>
    <dgm:cxn modelId="{D6B60F19-9CBC-44AC-9BA0-BDBA6EE7B54B}" type="presParOf" srcId="{7E3F7EC5-1729-4088-BB09-36E02E33A0BF}" destId="{93DEFB83-998E-4F52-9267-01422D869D93}" srcOrd="2" destOrd="0" presId="urn:microsoft.com/office/officeart/2005/8/layout/process2"/>
    <dgm:cxn modelId="{64DE2745-022C-484A-A138-94115BF2B109}" type="presOf" srcId="{9D4F7890-BC71-471E-AB1B-9F598D752858}" destId="{93DEFB83-998E-4F52-9267-01422D869D93}"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935F7FA-1D5F-4B60-8689-4C8381B1CEDC}" type="doc">
      <dgm:prSet loTypeId="urn:microsoft.com/office/officeart/2005/8/layout/vList2" loCatId="list" qsTypeId="urn:microsoft.com/office/officeart/2005/8/quickstyle/simple1" qsCatId="simple" csTypeId="urn:microsoft.com/office/officeart/2005/8/colors/colorful4" csCatId="accent1" phldr="0"/>
      <dgm:spPr/>
      <dgm:t>
        <a:bodyPr/>
        <a:p>
          <a:endParaRPr lang="zh-CN" altLang="en-US"/>
        </a:p>
      </dgm:t>
    </dgm:pt>
    <dgm:pt modelId="{EA9490CF-B859-4141-837A-1D4A6746AA49}">
      <dgm:prSet phldrT="[文本]" phldr="0" custT="0"/>
      <dgm:spPr/>
      <dgm:t>
        <a:bodyPr vert="horz" wrap="square"/>
        <a:p>
          <a:pPr>
            <a:lnSpc>
              <a:spcPct val="100000"/>
            </a:lnSpc>
            <a:spcBef>
              <a:spcPct val="0"/>
            </a:spcBef>
            <a:spcAft>
              <a:spcPct val="35000"/>
            </a:spcAft>
          </a:pPr>
          <a:r>
            <a:rPr lang="zh-CN" altLang="en-US"/>
            <a:t>组织区域检测</a:t>
          </a:r>
          <a:r>
            <a:rPr lang="zh-CN" altLang="en-US"/>
            <a:t>方式</a:t>
          </a:r>
          <a:r>
            <a:rPr lang="zh-CN" altLang="en-US"/>
            <a:t/>
          </a:r>
          <a:endParaRPr lang="zh-CN" altLang="en-US"/>
        </a:p>
      </dgm:t>
    </dgm:pt>
    <dgm:pt modelId="{182DCE9F-4626-4193-B2B4-0CCF25747DA8}" cxnId="{EC7581BE-5892-4D40-91D9-067BDAFF8B8B}" type="parTrans">
      <dgm:prSet/>
      <dgm:spPr/>
      <dgm:t>
        <a:bodyPr/>
        <a:p>
          <a:endParaRPr lang="zh-CN" altLang="en-US"/>
        </a:p>
      </dgm:t>
    </dgm:pt>
    <dgm:pt modelId="{20E57596-7E32-460F-85A2-AA181D20A67B}" cxnId="{EC7581BE-5892-4D40-91D9-067BDAFF8B8B}" type="sibTrans">
      <dgm:prSet/>
      <dgm:spPr/>
      <dgm:t>
        <a:bodyPr/>
        <a:p>
          <a:endParaRPr lang="zh-CN" altLang="en-US"/>
        </a:p>
      </dgm:t>
    </dgm:pt>
    <dgm:pt modelId="{E2F866C8-322C-47A7-B633-703C4112826F}">
      <dgm:prSet phldrT="[文本]" phldr="0" custT="0"/>
      <dgm:spPr/>
      <dgm:t>
        <a:bodyPr vert="horz" wrap="square"/>
        <a:p>
          <a:pPr>
            <a:lnSpc>
              <a:spcPct val="100000"/>
            </a:lnSpc>
            <a:spcBef>
              <a:spcPct val="0"/>
            </a:spcBef>
            <a:spcAft>
              <a:spcPct val="20000"/>
            </a:spcAft>
          </a:pPr>
          <a:r>
            <a:rPr lang="zh-CN" altLang="en-US"/>
            <a:t>a.选择DrawRegion，通过单击鼠标的方式在图片上圈选组织区域</a:t>
          </a:r>
          <a:endParaRPr lang="zh-CN" altLang="en-US"/>
        </a:p>
      </dgm:t>
    </dgm:pt>
    <dgm:pt modelId="{9E81CED7-86DC-4713-AF35-B4B8640352B8}" cxnId="{DAB3DD4E-E680-4908-A8A0-25AD11B9916E}" type="parTrans">
      <dgm:prSet/>
      <dgm:spPr/>
      <dgm:t>
        <a:bodyPr/>
        <a:p>
          <a:endParaRPr lang="zh-CN" altLang="en-US"/>
        </a:p>
      </dgm:t>
    </dgm:pt>
    <dgm:pt modelId="{B29B00E5-D3BA-4D5C-890D-999070FEB1C1}" cxnId="{DAB3DD4E-E680-4908-A8A0-25AD11B9916E}" type="sibTrans">
      <dgm:prSet/>
      <dgm:spPr/>
      <dgm:t>
        <a:bodyPr/>
        <a:p>
          <a:endParaRPr lang="zh-CN" altLang="en-US"/>
        </a:p>
      </dgm:t>
    </dgm:pt>
    <dgm:pt modelId="{37BC9352-4066-4933-8E69-7AEEC50FDD61}">
      <dgm:prSet phldr="0" custT="0"/>
      <dgm:spPr/>
      <dgm:t>
        <a:bodyPr vert="horz" wrap="square"/>
        <a:p>
          <a:pPr>
            <a:lnSpc>
              <a:spcPct val="100000"/>
            </a:lnSpc>
            <a:spcBef>
              <a:spcPct val="0"/>
            </a:spcBef>
            <a:spcAft>
              <a:spcPct val="20000"/>
            </a:spcAft>
          </a:pPr>
          <a:r>
            <a:rPr lang="zh-CN" altLang="en-US"/>
            <a:t>b.在Detection Steingency输入组织区域检测参数（取值范围0.0-1.0，可不输入，默认值为0.5），然后单击工具区域按钮TISSUEDETECTION进行自动组织区域检测。</a:t>
          </a:r>
          <a:r>
            <a:rPr lang="zh-CN" altLang="en-US"/>
            <a:t/>
          </a:r>
          <a:endParaRPr lang="zh-CN" altLang="en-US"/>
        </a:p>
      </dgm:t>
    </dgm:pt>
    <dgm:pt modelId="{B66B7786-5F97-471D-AEAD-C9D0FD0C6D56}" cxnId="{6FB2F11F-B57D-4658-8D8F-C660C7F159F9}" type="parTrans">
      <dgm:prSet/>
      <dgm:spPr/>
    </dgm:pt>
    <dgm:pt modelId="{8B3C7F32-3DB4-435F-8B4F-817F62FAF01C}" cxnId="{6FB2F11F-B57D-4658-8D8F-C660C7F159F9}" type="sibTrans">
      <dgm:prSet/>
      <dgm:spPr/>
    </dgm:pt>
    <dgm:pt modelId="{694CA7C6-15F6-4B47-8E24-FE5C56E26217}">
      <dgm:prSet phldrT="[文本]" phldr="0" custT="0"/>
      <dgm:spPr/>
      <dgm:t>
        <a:bodyPr vert="horz" wrap="square"/>
        <a:p>
          <a:pPr>
            <a:lnSpc>
              <a:spcPct val="100000"/>
            </a:lnSpc>
            <a:spcBef>
              <a:spcPct val="0"/>
            </a:spcBef>
            <a:spcAft>
              <a:spcPct val="35000"/>
            </a:spcAft>
          </a:pPr>
          <a:r>
            <a:rPr lang="zh-CN" altLang="en-US"/>
            <a:t>组织区域微调</a:t>
          </a:r>
          <a:r>
            <a:rPr lang="zh-CN" altLang="en-US"/>
            <a:t>方式</a:t>
          </a:r>
          <a:r>
            <a:rPr lang="zh-CN" altLang="en-US"/>
            <a:t/>
          </a:r>
          <a:endParaRPr lang="zh-CN" altLang="en-US"/>
        </a:p>
      </dgm:t>
    </dgm:pt>
    <dgm:pt modelId="{DD6AD0C1-F31D-45FC-B3EE-30CC8DA6BB12}" cxnId="{11A8BB73-0E13-40AB-BCCB-2F50F1DA2B70}" type="parTrans">
      <dgm:prSet/>
      <dgm:spPr/>
      <dgm:t>
        <a:bodyPr/>
        <a:p>
          <a:endParaRPr lang="zh-CN" altLang="en-US"/>
        </a:p>
      </dgm:t>
    </dgm:pt>
    <dgm:pt modelId="{2479F4EA-2543-4E1B-9F8F-C548098DF679}" cxnId="{11A8BB73-0E13-40AB-BCCB-2F50F1DA2B70}" type="sibTrans">
      <dgm:prSet/>
      <dgm:spPr/>
      <dgm:t>
        <a:bodyPr/>
        <a:p>
          <a:endParaRPr lang="zh-CN" altLang="en-US"/>
        </a:p>
      </dgm:t>
    </dgm:pt>
    <dgm:pt modelId="{5BDF3335-0B07-4A07-85F7-BEF0E4DD57D4}">
      <dgm:prSet phldrT="[文本]" phldr="0" custT="0"/>
      <dgm:spPr/>
      <dgm:t>
        <a:bodyPr vert="horz" wrap="square"/>
        <a:p>
          <a:pPr>
            <a:lnSpc>
              <a:spcPct val="100000"/>
            </a:lnSpc>
            <a:spcBef>
              <a:spcPct val="0"/>
            </a:spcBef>
            <a:spcAft>
              <a:spcPct val="20000"/>
            </a:spcAft>
          </a:pPr>
          <a:r>
            <a:rPr lang="zh-CN" altLang="en-US"/>
            <a:t>选择SelectSpot，在图片上单击</a:t>
          </a:r>
          <a:r>
            <a:rPr lang="zh-CN" altLang="en-US"/>
            <a:t>黑</a:t>
          </a:r>
          <a:r>
            <a:rPr lang="zh-CN" altLang="en-US"/>
            <a:t>色的spot，可增加该spot为被组织区域覆盖的spot，</a:t>
          </a:r>
          <a:endParaRPr lang="zh-CN" altLang="en-US"/>
        </a:p>
      </dgm:t>
    </dgm:pt>
    <dgm:pt modelId="{3D8C5A5F-5449-40E0-9968-B2A24CD48D59}" cxnId="{A1374DC9-A2C8-46B1-939B-68C5565BFEE7}" type="parTrans">
      <dgm:prSet/>
      <dgm:spPr/>
      <dgm:t>
        <a:bodyPr/>
        <a:p>
          <a:endParaRPr lang="zh-CN" altLang="en-US"/>
        </a:p>
      </dgm:t>
    </dgm:pt>
    <dgm:pt modelId="{C3EB0B90-7374-4F49-877F-E5A518A11115}" cxnId="{A1374DC9-A2C8-46B1-939B-68C5565BFEE7}" type="sibTrans">
      <dgm:prSet/>
      <dgm:spPr/>
      <dgm:t>
        <a:bodyPr/>
        <a:p>
          <a:endParaRPr lang="zh-CN" altLang="en-US"/>
        </a:p>
      </dgm:t>
    </dgm:pt>
    <dgm:pt modelId="{2997A03E-4241-4445-A618-D962EAE89C7F}">
      <dgm:prSet phldr="0" custT="0"/>
      <dgm:spPr/>
      <dgm:t>
        <a:bodyPr vert="horz" wrap="square"/>
        <a:p>
          <a:pPr>
            <a:lnSpc>
              <a:spcPct val="100000"/>
            </a:lnSpc>
            <a:spcBef>
              <a:spcPct val="0"/>
            </a:spcBef>
            <a:spcAft>
              <a:spcPct val="20000"/>
            </a:spcAft>
          </a:pPr>
          <a:r>
            <a:rPr lang="zh-CN" altLang="en-US"/>
            <a:t>选择DelectSpot，在图片上单击绿色的spot，可删除该spot。</a:t>
          </a:r>
          <a:r>
            <a:rPr lang="zh-CN" altLang="en-US"/>
            <a:t/>
          </a:r>
          <a:endParaRPr lang="zh-CN" altLang="en-US"/>
        </a:p>
      </dgm:t>
    </dgm:pt>
    <dgm:pt modelId="{A6731A24-CB48-4967-B692-F8A80258C688}" cxnId="{F98AFC18-B471-4A6E-BCEF-30D5D248E3CE}" type="parTrans">
      <dgm:prSet/>
      <dgm:spPr/>
    </dgm:pt>
    <dgm:pt modelId="{E233479C-89EB-49E5-BB31-B41253778ED7}" cxnId="{F98AFC18-B471-4A6E-BCEF-30D5D248E3CE}" type="sibTrans">
      <dgm:prSet/>
      <dgm:spPr/>
    </dgm:pt>
    <dgm:pt modelId="{7EBC2B5E-0208-4570-99BE-61F14D8CFDE7}" type="pres">
      <dgm:prSet presAssocID="{4935F7FA-1D5F-4B60-8689-4C8381B1CEDC}" presName="linear" presStyleCnt="0">
        <dgm:presLayoutVars>
          <dgm:animLvl val="lvl"/>
          <dgm:resizeHandles val="exact"/>
        </dgm:presLayoutVars>
      </dgm:prSet>
      <dgm:spPr/>
    </dgm:pt>
    <dgm:pt modelId="{3E62794C-1607-4733-ADCA-906674A22343}" type="pres">
      <dgm:prSet presAssocID="{EA9490CF-B859-4141-837A-1D4A6746AA49}" presName="parentText" presStyleLbl="node1" presStyleIdx="0" presStyleCnt="2">
        <dgm:presLayoutVars>
          <dgm:chMax val="0"/>
          <dgm:bulletEnabled val="1"/>
        </dgm:presLayoutVars>
      </dgm:prSet>
      <dgm:spPr/>
    </dgm:pt>
    <dgm:pt modelId="{3B57A0D3-8728-40A5-B79E-F7D5C3A120C7}" type="pres">
      <dgm:prSet presAssocID="{EA9490CF-B859-4141-837A-1D4A6746AA49}" presName="childText" presStyleLbl="revTx" presStyleIdx="0" presStyleCnt="2">
        <dgm:presLayoutVars>
          <dgm:bulletEnabled val="1"/>
        </dgm:presLayoutVars>
      </dgm:prSet>
      <dgm:spPr/>
    </dgm:pt>
    <dgm:pt modelId="{16F3467F-589A-42D1-9134-3E95797766A2}" type="pres">
      <dgm:prSet presAssocID="{694CA7C6-15F6-4B47-8E24-FE5C56E26217}" presName="parentText" presStyleLbl="node1" presStyleIdx="1" presStyleCnt="2">
        <dgm:presLayoutVars>
          <dgm:chMax val="0"/>
          <dgm:bulletEnabled val="1"/>
        </dgm:presLayoutVars>
      </dgm:prSet>
      <dgm:spPr/>
    </dgm:pt>
    <dgm:pt modelId="{50C6C0C8-D2B1-4ACB-B170-96A2C2FB0436}" type="pres">
      <dgm:prSet presAssocID="{694CA7C6-15F6-4B47-8E24-FE5C56E26217}" presName="childText" presStyleLbl="revTx" presStyleIdx="1" presStyleCnt="2">
        <dgm:presLayoutVars>
          <dgm:bulletEnabled val="1"/>
        </dgm:presLayoutVars>
      </dgm:prSet>
      <dgm:spPr/>
    </dgm:pt>
  </dgm:ptLst>
  <dgm:cxnLst>
    <dgm:cxn modelId="{EC7581BE-5892-4D40-91D9-067BDAFF8B8B}" srcId="{4935F7FA-1D5F-4B60-8689-4C8381B1CEDC}" destId="{EA9490CF-B859-4141-837A-1D4A6746AA49}" srcOrd="0" destOrd="0" parTransId="{182DCE9F-4626-4193-B2B4-0CCF25747DA8}" sibTransId="{20E57596-7E32-460F-85A2-AA181D20A67B}"/>
    <dgm:cxn modelId="{DAB3DD4E-E680-4908-A8A0-25AD11B9916E}" srcId="{EA9490CF-B859-4141-837A-1D4A6746AA49}" destId="{E2F866C8-322C-47A7-B633-703C4112826F}" srcOrd="0" destOrd="0" parTransId="{9E81CED7-86DC-4713-AF35-B4B8640352B8}" sibTransId="{B29B00E5-D3BA-4D5C-890D-999070FEB1C1}"/>
    <dgm:cxn modelId="{6FB2F11F-B57D-4658-8D8F-C660C7F159F9}" srcId="{EA9490CF-B859-4141-837A-1D4A6746AA49}" destId="{37BC9352-4066-4933-8E69-7AEEC50FDD61}" srcOrd="1" destOrd="0" parTransId="{B66B7786-5F97-471D-AEAD-C9D0FD0C6D56}" sibTransId="{8B3C7F32-3DB4-435F-8B4F-817F62FAF01C}"/>
    <dgm:cxn modelId="{11A8BB73-0E13-40AB-BCCB-2F50F1DA2B70}" srcId="{4935F7FA-1D5F-4B60-8689-4C8381B1CEDC}" destId="{694CA7C6-15F6-4B47-8E24-FE5C56E26217}" srcOrd="1" destOrd="0" parTransId="{DD6AD0C1-F31D-45FC-B3EE-30CC8DA6BB12}" sibTransId="{2479F4EA-2543-4E1B-9F8F-C548098DF679}"/>
    <dgm:cxn modelId="{A1374DC9-A2C8-46B1-939B-68C5565BFEE7}" srcId="{694CA7C6-15F6-4B47-8E24-FE5C56E26217}" destId="{5BDF3335-0B07-4A07-85F7-BEF0E4DD57D4}" srcOrd="0" destOrd="1" parTransId="{3D8C5A5F-5449-40E0-9968-B2A24CD48D59}" sibTransId="{C3EB0B90-7374-4F49-877F-E5A518A11115}"/>
    <dgm:cxn modelId="{F98AFC18-B471-4A6E-BCEF-30D5D248E3CE}" srcId="{694CA7C6-15F6-4B47-8E24-FE5C56E26217}" destId="{2997A03E-4241-4445-A618-D962EAE89C7F}" srcOrd="1" destOrd="1" parTransId="{A6731A24-CB48-4967-B692-F8A80258C688}" sibTransId="{E233479C-89EB-49E5-BB31-B41253778ED7}"/>
    <dgm:cxn modelId="{789F5B75-07F5-426F-B3E2-4D5B0DAE3F36}" type="presOf" srcId="{4935F7FA-1D5F-4B60-8689-4C8381B1CEDC}" destId="{7EBC2B5E-0208-4570-99BE-61F14D8CFDE7}" srcOrd="0" destOrd="0" presId="urn:microsoft.com/office/officeart/2005/8/layout/vList2"/>
    <dgm:cxn modelId="{44ACBAB9-8983-4F36-8B88-ACA87E462591}" type="presParOf" srcId="{7EBC2B5E-0208-4570-99BE-61F14D8CFDE7}" destId="{3E62794C-1607-4733-ADCA-906674A22343}" srcOrd="0" destOrd="0" presId="urn:microsoft.com/office/officeart/2005/8/layout/vList2"/>
    <dgm:cxn modelId="{05E66399-DBD4-426B-8A73-D440B1FCEB7D}" type="presOf" srcId="{EA9490CF-B859-4141-837A-1D4A6746AA49}" destId="{3E62794C-1607-4733-ADCA-906674A22343}" srcOrd="0" destOrd="0" presId="urn:microsoft.com/office/officeart/2005/8/layout/vList2"/>
    <dgm:cxn modelId="{D3C35357-669B-4C21-81E1-4148FE87685C}" type="presParOf" srcId="{7EBC2B5E-0208-4570-99BE-61F14D8CFDE7}" destId="{3B57A0D3-8728-40A5-B79E-F7D5C3A120C7}" srcOrd="1" destOrd="0" presId="urn:microsoft.com/office/officeart/2005/8/layout/vList2"/>
    <dgm:cxn modelId="{43BAC383-C27E-41D7-AEE5-1FC71CF11CB1}" type="presOf" srcId="{E2F866C8-322C-47A7-B633-703C4112826F}" destId="{3B57A0D3-8728-40A5-B79E-F7D5C3A120C7}" srcOrd="0" destOrd="0" presId="urn:microsoft.com/office/officeart/2005/8/layout/vList2"/>
    <dgm:cxn modelId="{22732C48-DE5E-418A-A9A3-1400B350110D}" type="presOf" srcId="{37BC9352-4066-4933-8E69-7AEEC50FDD61}" destId="{3B57A0D3-8728-40A5-B79E-F7D5C3A120C7}" srcOrd="0" destOrd="1" presId="urn:microsoft.com/office/officeart/2005/8/layout/vList2"/>
    <dgm:cxn modelId="{07D1A086-7942-46F2-84E9-E9A6BB757B66}" type="presParOf" srcId="{7EBC2B5E-0208-4570-99BE-61F14D8CFDE7}" destId="{16F3467F-589A-42D1-9134-3E95797766A2}" srcOrd="2" destOrd="0" presId="urn:microsoft.com/office/officeart/2005/8/layout/vList2"/>
    <dgm:cxn modelId="{2050BC60-933E-4213-9F7B-4D3A6F29254D}" type="presOf" srcId="{694CA7C6-15F6-4B47-8E24-FE5C56E26217}" destId="{16F3467F-589A-42D1-9134-3E95797766A2}" srcOrd="0" destOrd="0" presId="urn:microsoft.com/office/officeart/2005/8/layout/vList2"/>
    <dgm:cxn modelId="{438DE3CD-8B3E-416E-8536-DBFEB34D0E90}" type="presParOf" srcId="{7EBC2B5E-0208-4570-99BE-61F14D8CFDE7}" destId="{50C6C0C8-D2B1-4ACB-B170-96A2C2FB0436}" srcOrd="3" destOrd="0" presId="urn:microsoft.com/office/officeart/2005/8/layout/vList2"/>
    <dgm:cxn modelId="{8C56ECD2-BA8D-4F32-8967-8AB8179E8035}" type="presOf" srcId="{5BDF3335-0B07-4A07-85F7-BEF0E4DD57D4}" destId="{50C6C0C8-D2B1-4ACB-B170-96A2C2FB0436}" srcOrd="0" destOrd="0" presId="urn:microsoft.com/office/officeart/2005/8/layout/vList2"/>
    <dgm:cxn modelId="{1EAA349B-FF4A-467D-84EB-6B130D366C4D}" type="presOf" srcId="{2997A03E-4241-4445-A618-D962EAE89C7F}" destId="{50C6C0C8-D2B1-4ACB-B170-96A2C2FB0436}" srcOrd="0" destOrd="1"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4CA7B40-9EB7-4C77-8556-119F053A3BC1}" type="doc">
      <dgm:prSet loTypeId="urn:microsoft.com/office/officeart/2005/8/layout/process2" loCatId="process" qsTypeId="urn:microsoft.com/office/officeart/2005/8/quickstyle/simple1" qsCatId="simple" csTypeId="urn:microsoft.com/office/officeart/2005/8/colors/colorful4" csCatId="accent1" phldr="0"/>
      <dgm:spPr/>
    </dgm:pt>
    <dgm:pt modelId="{7166A9DB-20D7-41DA-B6C7-4E91D46FE0EA}">
      <dgm:prSet phldrT="[文本]" phldr="0" custT="0"/>
      <dgm:spPr/>
      <dgm:t>
        <a:bodyPr vert="horz" wrap="square"/>
        <a:p>
          <a:pPr>
            <a:lnSpc>
              <a:spcPct val="100000"/>
            </a:lnSpc>
            <a:spcBef>
              <a:spcPct val="0"/>
            </a:spcBef>
            <a:spcAft>
              <a:spcPct val="35000"/>
            </a:spcAft>
          </a:pPr>
          <a:r>
            <a:rPr lang="zh-CN" altLang="en-US"/>
            <a:t>输出</a:t>
          </a:r>
          <a:r>
            <a:rPr lang="zh-CN" altLang="en-US"/>
            <a:t>结果</a:t>
          </a:r>
          <a:r>
            <a:rPr lang="zh-CN" altLang="en-US"/>
            <a:t/>
          </a:r>
          <a:endParaRPr lang="zh-CN" altLang="en-US"/>
        </a:p>
      </dgm:t>
    </dgm:pt>
    <dgm:pt modelId="{408890A2-EC03-4CB7-8006-30F7A6F0770D}" cxnId="{EF411FA9-1A95-4AC5-A50F-C8F4FA1CB767}" type="parTrans">
      <dgm:prSet/>
      <dgm:spPr/>
    </dgm:pt>
    <dgm:pt modelId="{581D0B67-AC66-4DBF-B99A-8C26BE060068}" cxnId="{EF411FA9-1A95-4AC5-A50F-C8F4FA1CB767}" type="sibTrans">
      <dgm:prSet/>
      <dgm:spPr/>
      <dgm:t>
        <a:bodyPr/>
        <a:p>
          <a:endParaRPr lang="zh-CN" altLang="en-US"/>
        </a:p>
      </dgm:t>
    </dgm:pt>
    <dgm:pt modelId="{7E3F7EC5-1729-4088-BB09-36E02E33A0BF}" type="pres">
      <dgm:prSet presAssocID="{A4CA7B40-9EB7-4C77-8556-119F053A3BC1}" presName="linearFlow" presStyleCnt="0">
        <dgm:presLayoutVars>
          <dgm:resizeHandles val="exact"/>
        </dgm:presLayoutVars>
      </dgm:prSet>
      <dgm:spPr/>
    </dgm:pt>
    <dgm:pt modelId="{E17E57AF-0587-449A-A755-B1B96DEF2BD2}" type="pres">
      <dgm:prSet presAssocID="{7166A9DB-20D7-41DA-B6C7-4E91D46FE0EA}" presName="node" presStyleLbl="node1" presStyleIdx="0" presStyleCnt="1">
        <dgm:presLayoutVars>
          <dgm:bulletEnabled val="1"/>
        </dgm:presLayoutVars>
      </dgm:prSet>
      <dgm:spPr/>
    </dgm:pt>
  </dgm:ptLst>
  <dgm:cxnLst>
    <dgm:cxn modelId="{EF411FA9-1A95-4AC5-A50F-C8F4FA1CB767}" srcId="{A4CA7B40-9EB7-4C77-8556-119F053A3BC1}" destId="{7166A9DB-20D7-41DA-B6C7-4E91D46FE0EA}" srcOrd="0" destOrd="0" parTransId="{408890A2-EC03-4CB7-8006-30F7A6F0770D}" sibTransId="{581D0B67-AC66-4DBF-B99A-8C26BE060068}"/>
    <dgm:cxn modelId="{A195EB05-6BBB-4242-836E-2945164BC0F9}" type="presOf" srcId="{A4CA7B40-9EB7-4C77-8556-119F053A3BC1}" destId="{7E3F7EC5-1729-4088-BB09-36E02E33A0BF}" srcOrd="0" destOrd="0" presId="urn:microsoft.com/office/officeart/2005/8/layout/process2"/>
    <dgm:cxn modelId="{AAF37E80-C6F6-472E-8AA3-DC7F44F62F96}" type="presParOf" srcId="{7E3F7EC5-1729-4088-BB09-36E02E33A0BF}" destId="{E17E57AF-0587-449A-A755-B1B96DEF2BD2}" srcOrd="0" destOrd="0" presId="urn:microsoft.com/office/officeart/2005/8/layout/process2"/>
    <dgm:cxn modelId="{3487419D-4DE4-4953-8511-D3444D516F0A}" type="presOf" srcId="{7166A9DB-20D7-41DA-B6C7-4E91D46FE0EA}" destId="{E17E57AF-0587-449A-A755-B1B96DEF2BD2}"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35F7FA-1D5F-4B60-8689-4C8381B1CEDC}" type="doc">
      <dgm:prSet loTypeId="list" loCatId="list" qsTypeId="urn:microsoft.com/office/officeart/2005/8/quickstyle/simple1" qsCatId="simple" csTypeId="urn:microsoft.com/office/officeart/2005/8/colors/colorful4" csCatId="accent1" phldr="0"/>
      <dgm:spPr/>
      <dgm:t>
        <a:bodyPr/>
        <a:p>
          <a:endParaRPr lang="zh-CN" altLang="en-US"/>
        </a:p>
      </dgm:t>
    </dgm:pt>
    <dgm:pt modelId="{EA9490CF-B859-4141-837A-1D4A6746AA49}">
      <dgm:prSet phldrT="[文本]" phldr="0" custT="0"/>
      <dgm:spPr/>
      <dgm:t>
        <a:bodyPr vert="horz" wrap="square"/>
        <a:p>
          <a:pPr>
            <a:lnSpc>
              <a:spcPct val="100000"/>
            </a:lnSpc>
            <a:spcBef>
              <a:spcPct val="0"/>
            </a:spcBef>
            <a:spcAft>
              <a:spcPct val="35000"/>
            </a:spcAft>
          </a:pPr>
          <a:r>
            <a:rPr lang="zh-CN" altLang="en-US"/>
            <a:t>输出结果</a:t>
          </a:r>
          <a:r>
            <a:rPr lang="zh-CN" altLang="en-US"/>
            <a:t/>
          </a:r>
          <a:endParaRPr lang="zh-CN" altLang="en-US"/>
        </a:p>
      </dgm:t>
    </dgm:pt>
    <dgm:pt modelId="{182DCE9F-4626-4193-B2B4-0CCF25747DA8}" cxnId="{69CE19C0-ADC1-4501-8425-B2B40D7E2A9E}" type="parTrans">
      <dgm:prSet/>
      <dgm:spPr/>
      <dgm:t>
        <a:bodyPr/>
        <a:p>
          <a:endParaRPr lang="zh-CN" altLang="en-US"/>
        </a:p>
      </dgm:t>
    </dgm:pt>
    <dgm:pt modelId="{20E57596-7E32-460F-85A2-AA181D20A67B}" cxnId="{69CE19C0-ADC1-4501-8425-B2B40D7E2A9E}" type="sibTrans">
      <dgm:prSet/>
      <dgm:spPr/>
      <dgm:t>
        <a:bodyPr/>
        <a:p>
          <a:endParaRPr lang="zh-CN" altLang="en-US"/>
        </a:p>
      </dgm:t>
    </dgm:pt>
    <dgm:pt modelId="{E2F866C8-322C-47A7-B633-703C4112826F}">
      <dgm:prSet phldrT="[文本]" phldr="0" custT="0"/>
      <dgm:spPr/>
      <dgm:t>
        <a:bodyPr vert="horz" wrap="square"/>
        <a:p>
          <a:pPr>
            <a:lnSpc>
              <a:spcPct val="100000"/>
            </a:lnSpc>
            <a:spcBef>
              <a:spcPct val="0"/>
            </a:spcBef>
            <a:spcAft>
              <a:spcPct val="20000"/>
            </a:spcAft>
          </a:pPr>
          <a:r>
            <a:rPr lang="zh-CN" altLang="en-US"/>
            <a:t>矫正后</a:t>
          </a:r>
          <a:r>
            <a:rPr lang="zh-CN" altLang="en-US"/>
            <a:t>的</a:t>
          </a:r>
          <a:r>
            <a:rPr lang="zh-CN" altLang="en-US"/>
            <a:t>组织图片</a:t>
          </a:r>
          <a:r>
            <a:rPr lang="zh-CN" altLang="en-US"/>
            <a:t/>
          </a:r>
          <a:endParaRPr lang="zh-CN" altLang="en-US"/>
        </a:p>
      </dgm:t>
    </dgm:pt>
    <dgm:pt modelId="{9E81CED7-86DC-4713-AF35-B4B8640352B8}" cxnId="{8DE32A16-B867-4070-9AAB-5D20B2EA2A63}" type="parTrans">
      <dgm:prSet/>
      <dgm:spPr/>
      <dgm:t>
        <a:bodyPr/>
        <a:p>
          <a:endParaRPr lang="zh-CN" altLang="en-US"/>
        </a:p>
      </dgm:t>
    </dgm:pt>
    <dgm:pt modelId="{B29B00E5-D3BA-4D5C-890D-999070FEB1C1}" cxnId="{8DE32A16-B867-4070-9AAB-5D20B2EA2A63}" type="sibTrans">
      <dgm:prSet/>
      <dgm:spPr/>
      <dgm:t>
        <a:bodyPr/>
        <a:p>
          <a:endParaRPr lang="zh-CN" altLang="en-US"/>
        </a:p>
      </dgm:t>
    </dgm:pt>
    <dgm:pt modelId="{A5172C9B-7CD0-48EF-82F0-41819ED9AEA4}">
      <dgm:prSet phldr="0" custT="0"/>
      <dgm:spPr/>
      <dgm:t>
        <a:bodyPr vert="horz" wrap="square"/>
        <a:p>
          <a:pPr>
            <a:lnSpc>
              <a:spcPct val="100000"/>
            </a:lnSpc>
            <a:spcBef>
              <a:spcPct val="0"/>
            </a:spcBef>
            <a:spcAft>
              <a:spcPct val="20000"/>
            </a:spcAft>
          </a:pPr>
          <a:r>
            <a:rPr lang="zh-CN" altLang="en-US"/>
            <a:t>对应</a:t>
          </a:r>
          <a:r>
            <a:rPr lang="zh-CN" altLang="en-US"/>
            <a:t>校正后</a:t>
          </a:r>
          <a:r>
            <a:rPr lang="zh-CN" altLang="en-US"/>
            <a:t>图片</a:t>
          </a:r>
          <a:r>
            <a:rPr lang="en-US" altLang="zh-CN"/>
            <a:t>spot</a:t>
          </a:r>
          <a:r>
            <a:rPr lang="zh-CN" altLang="en-US"/>
            <a:t>的</a:t>
          </a:r>
          <a:r>
            <a:rPr lang="zh-CN" altLang="en-US"/>
            <a:t>结果</a:t>
          </a:r>
          <a:r>
            <a:rPr lang="zh-CN" altLang="en-US"/>
            <a:t/>
          </a:r>
          <a:endParaRPr lang="zh-CN" altLang="en-US"/>
        </a:p>
      </dgm:t>
    </dgm:pt>
    <dgm:pt modelId="{60B58FBE-8174-4266-9D91-AA4939981CC0}" cxnId="{063BBB37-BDB3-4A55-A33A-6943F7C0D6D5}" type="parTrans">
      <dgm:prSet/>
      <dgm:spPr/>
    </dgm:pt>
    <dgm:pt modelId="{4EF6E2D8-9745-410F-9F91-5F1E8FB7AE5A}" cxnId="{063BBB37-BDB3-4A55-A33A-6943F7C0D6D5}" type="sibTrans">
      <dgm:prSet/>
      <dgm:spPr/>
    </dgm:pt>
    <dgm:pt modelId="{7EBC2B5E-0208-4570-99BE-61F14D8CFDE7}" type="pres">
      <dgm:prSet presAssocID="{4935F7FA-1D5F-4B60-8689-4C8381B1CEDC}" presName="linear" presStyleCnt="0">
        <dgm:presLayoutVars>
          <dgm:animLvl val="lvl"/>
          <dgm:resizeHandles val="exact"/>
        </dgm:presLayoutVars>
      </dgm:prSet>
      <dgm:spPr/>
    </dgm:pt>
    <dgm:pt modelId="{3E62794C-1607-4733-ADCA-906674A22343}" type="pres">
      <dgm:prSet presAssocID="{EA9490CF-B859-4141-837A-1D4A6746AA49}" presName="parentText" presStyleLbl="node1" presStyleIdx="0" presStyleCnt="1">
        <dgm:presLayoutVars>
          <dgm:chMax val="0"/>
          <dgm:bulletEnabled val="1"/>
        </dgm:presLayoutVars>
      </dgm:prSet>
      <dgm:spPr/>
    </dgm:pt>
    <dgm:pt modelId="{3B57A0D3-8728-40A5-B79E-F7D5C3A120C7}" type="pres">
      <dgm:prSet presAssocID="{EA9490CF-B859-4141-837A-1D4A6746AA49}" presName="childText" presStyleLbl="revTx" presStyleIdx="0" presStyleCnt="1">
        <dgm:presLayoutVars>
          <dgm:bulletEnabled val="1"/>
        </dgm:presLayoutVars>
      </dgm:prSet>
      <dgm:spPr/>
    </dgm:pt>
  </dgm:ptLst>
  <dgm:cxnLst>
    <dgm:cxn modelId="{69CE19C0-ADC1-4501-8425-B2B40D7E2A9E}" srcId="{4935F7FA-1D5F-4B60-8689-4C8381B1CEDC}" destId="{EA9490CF-B859-4141-837A-1D4A6746AA49}" srcOrd="0" destOrd="0" parTransId="{182DCE9F-4626-4193-B2B4-0CCF25747DA8}" sibTransId="{20E57596-7E32-460F-85A2-AA181D20A67B}"/>
    <dgm:cxn modelId="{8DE32A16-B867-4070-9AAB-5D20B2EA2A63}" srcId="{EA9490CF-B859-4141-837A-1D4A6746AA49}" destId="{E2F866C8-322C-47A7-B633-703C4112826F}" srcOrd="0" destOrd="0" parTransId="{9E81CED7-86DC-4713-AF35-B4B8640352B8}" sibTransId="{B29B00E5-D3BA-4D5C-890D-999070FEB1C1}"/>
    <dgm:cxn modelId="{063BBB37-BDB3-4A55-A33A-6943F7C0D6D5}" srcId="{EA9490CF-B859-4141-837A-1D4A6746AA49}" destId="{A5172C9B-7CD0-48EF-82F0-41819ED9AEA4}" srcOrd="1" destOrd="0" parTransId="{60B58FBE-8174-4266-9D91-AA4939981CC0}" sibTransId="{4EF6E2D8-9745-410F-9F91-5F1E8FB7AE5A}"/>
    <dgm:cxn modelId="{2AB61E90-8151-4116-A65D-CAE55EEDFF07}" type="presOf" srcId="{4935F7FA-1D5F-4B60-8689-4C8381B1CEDC}" destId="{7EBC2B5E-0208-4570-99BE-61F14D8CFDE7}" srcOrd="0" destOrd="0" presId="urn:microsoft.com/office/officeart/2005/8/layout/vList2"/>
    <dgm:cxn modelId="{83900F40-6BC5-497B-B999-FDB32230620D}" type="presParOf" srcId="{7EBC2B5E-0208-4570-99BE-61F14D8CFDE7}" destId="{3E62794C-1607-4733-ADCA-906674A22343}" srcOrd="0" destOrd="0" presId="urn:microsoft.com/office/officeart/2005/8/layout/vList2"/>
    <dgm:cxn modelId="{0264AEB8-3A77-4E75-9092-112827F7F971}" type="presOf" srcId="{EA9490CF-B859-4141-837A-1D4A6746AA49}" destId="{3E62794C-1607-4733-ADCA-906674A22343}" srcOrd="0" destOrd="0" presId="urn:microsoft.com/office/officeart/2005/8/layout/vList2"/>
    <dgm:cxn modelId="{8A185F94-289D-4DA9-981B-BC0C3D93C9F2}" type="presParOf" srcId="{7EBC2B5E-0208-4570-99BE-61F14D8CFDE7}" destId="{3B57A0D3-8728-40A5-B79E-F7D5C3A120C7}" srcOrd="1" destOrd="0" presId="urn:microsoft.com/office/officeart/2005/8/layout/vList2"/>
    <dgm:cxn modelId="{F7ABDAD2-A7C7-432D-8931-38C414EECF65}" type="presOf" srcId="{E2F866C8-322C-47A7-B633-703C4112826F}" destId="{3B57A0D3-8728-40A5-B79E-F7D5C3A120C7}" srcOrd="0" destOrd="0" presId="urn:microsoft.com/office/officeart/2005/8/layout/vList2"/>
    <dgm:cxn modelId="{CF0FFE36-2310-4022-A37D-9125E56857D9}" type="presOf" srcId="{A5172C9B-7CD0-48EF-82F0-41819ED9AEA4}" destId="{3B57A0D3-8728-40A5-B79E-F7D5C3A120C7}" srcOrd="0" destOrd="1"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3D76DC8-989D-4353-AF2D-9DD3F84E8D21}" type="doc">
      <dgm:prSet/>
      <dgm:spPr/>
      <dgm:t>
        <a:bodyPr/>
        <a:p>
          <a:endParaRPr altLang="en-US"/>
        </a:p>
      </dgm:t>
    </dgm:pt>
    <dgm:pt modelId="{A27317CB-6079-4FA6-A7C1-7FC2D7D9380C}">
      <dgm:prSet phldr="0" custT="0"/>
      <dgm:spPr/>
      <dgm:t>
        <a:bodyPr vert="horz" wrap="square"/>
        <a:p>
          <a:pPr>
            <a:lnSpc>
              <a:spcPct val="100000"/>
            </a:lnSpc>
            <a:spcBef>
              <a:spcPct val="0"/>
            </a:spcBef>
            <a:spcAft>
              <a:spcPct val="35000"/>
            </a:spcAft>
          </a:pPr>
          <a:r>
            <a:rPr lang="zh-CN"/>
            <a:t>结果</a:t>
          </a:r>
          <a:r>
            <a:rPr lang="zh-CN"/>
            <a:t/>
          </a:r>
          <a:endParaRPr lang="zh-CN"/>
        </a:p>
      </dgm:t>
    </dgm:pt>
    <dgm:pt modelId="{5C654B8C-A513-4A96-933C-926567B4BBD0}" cxnId="{477D964D-479A-47DC-85A1-79827A4842D7}" type="parTrans">
      <dgm:prSet/>
      <dgm:spPr/>
    </dgm:pt>
    <dgm:pt modelId="{2CFCF8AA-9548-472B-9760-6D33F5A0A189}" cxnId="{477D964D-479A-47DC-85A1-79827A4842D7}" type="sibTrans">
      <dgm:prSet/>
      <dgm:spPr/>
    </dgm:pt>
    <dgm:pt modelId="{70E7CB6D-3F2A-4B1C-8955-0FE0B1B14384}">
      <dgm:prSet phldr="0" custT="0"/>
      <dgm:spPr/>
      <dgm:t>
        <a:bodyPr vert="horz" wrap="square"/>
        <a:p>
          <a:pPr>
            <a:lnSpc>
              <a:spcPct val="100000"/>
            </a:lnSpc>
            <a:spcBef>
              <a:spcPct val="0"/>
            </a:spcBef>
            <a:spcAft>
              <a:spcPct val="15000"/>
            </a:spcAft>
          </a:pPr>
          <a:r>
            <a:rPr lang="en-US" b="0" i="0" u="none" baseline="0">
              <a:rtl val="0"/>
            </a:rPr>
            <a:t>spot</a:t>
          </a:r>
          <a:r>
            <a:rPr lang="zh-CN" altLang="en-US" b="0" i="0" u="none" baseline="0">
              <a:rtl val="0"/>
            </a:rPr>
            <a:t>在</a:t>
          </a:r>
          <a:r>
            <a:rPr lang="zh-CN" altLang="en-US" b="0" i="0" u="none" baseline="0">
              <a:rtl val="0"/>
            </a:rPr>
            <a:t>图片上</a:t>
          </a:r>
          <a:r>
            <a:rPr lang="zh-CN" altLang="en-US" b="0" i="0" u="none" baseline="0">
              <a:rtl val="0"/>
            </a:rPr>
            <a:t>的</a:t>
          </a:r>
          <a:r>
            <a:rPr lang="zh-CN" altLang="en-US" b="0" i="0" u="none" baseline="0">
              <a:rtl val="0"/>
            </a:rPr>
            <a:t>位置</a:t>
          </a:r>
          <a:r>
            <a:rPr lang="en-US" b="0" i="0" u="none" baseline="0">
              <a:rtl val="0"/>
            </a:rPr>
            <a:t/>
          </a:r>
          <a:endParaRPr lang="en-US" b="0" i="0" u="none" baseline="0">
            <a:rtl val="0"/>
          </a:endParaRPr>
        </a:p>
      </dgm:t>
    </dgm:pt>
    <dgm:pt modelId="{22116F84-A171-4D0D-8412-2C3CA7EDF792}" cxnId="{EA13309A-0805-47A3-ADE4-14EABA854983}" type="parTrans">
      <dgm:prSet/>
      <dgm:spPr/>
    </dgm:pt>
    <dgm:pt modelId="{8E915E3F-9060-4A46-8432-90F1D2A6FF41}" cxnId="{EA13309A-0805-47A3-ADE4-14EABA854983}" type="sibTrans">
      <dgm:prSet/>
      <dgm:spPr/>
    </dgm:pt>
    <dgm:pt modelId="{6ADCD126-4EEC-4BB9-B263-54266F65A863}">
      <dgm:prSet phldr="0" custT="0"/>
      <dgm:spPr/>
      <dgm:t>
        <a:bodyPr vert="horz" wrap="square"/>
        <a:p>
          <a:pPr>
            <a:lnSpc>
              <a:spcPct val="100000"/>
            </a:lnSpc>
            <a:spcBef>
              <a:spcPct val="0"/>
            </a:spcBef>
            <a:spcAft>
              <a:spcPct val="15000"/>
            </a:spcAft>
          </a:pPr>
          <a:r>
            <a:rPr lang="en-US" b="0" i="0" u="none" baseline="0">
              <a:rtl val="0"/>
            </a:rPr>
            <a:t>spot</a:t>
          </a:r>
          <a:r>
            <a:rPr lang="zh-CN" b="0" i="0" u="none" baseline="0">
              <a:rtl val="0"/>
            </a:rPr>
            <a:t>半径</a:t>
          </a:r>
          <a:r>
            <a:rPr altLang="en-US"/>
            <a:t/>
          </a:r>
          <a:endParaRPr altLang="en-US"/>
        </a:p>
      </dgm:t>
    </dgm:pt>
    <dgm:pt modelId="{828A07ED-96A1-4159-8F41-68F7A9F13010}" cxnId="{426EF548-6334-44A5-8764-0FBD68BFA175}" type="parTrans">
      <dgm:prSet/>
      <dgm:spPr/>
    </dgm:pt>
    <dgm:pt modelId="{0B9CFA0C-D1AE-4DC3-A6FB-9FC2FC1D26ED}" cxnId="{426EF548-6334-44A5-8764-0FBD68BFA175}" type="sibTrans">
      <dgm:prSet/>
      <dgm:spPr/>
    </dgm:pt>
    <dgm:pt modelId="{7C78168E-1EB9-40CC-9924-840E294D00D0}">
      <dgm:prSet phldr="0" custT="0"/>
      <dgm:spPr/>
      <dgm:t>
        <a:bodyPr vert="horz" wrap="square"/>
        <a:p>
          <a:pPr>
            <a:lnSpc>
              <a:spcPct val="100000"/>
            </a:lnSpc>
            <a:spcBef>
              <a:spcPct val="0"/>
            </a:spcBef>
            <a:spcAft>
              <a:spcPct val="15000"/>
            </a:spcAft>
          </a:pPr>
          <a:r>
            <a:rPr lang="en-US" b="0" i="0" u="none" baseline="0">
              <a:rtl val="0"/>
            </a:rPr>
            <a:t>spot</a:t>
          </a:r>
          <a:r>
            <a:rPr lang="zh-CN" b="0" i="0" u="none" baseline="0">
              <a:rtl val="0"/>
            </a:rPr>
            <a:t>的行列坐标</a:t>
          </a:r>
          <a:r>
            <a:rPr altLang="en-US"/>
            <a:t/>
          </a:r>
          <a:endParaRPr altLang="en-US"/>
        </a:p>
      </dgm:t>
    </dgm:pt>
    <dgm:pt modelId="{BCFA39D8-0EBD-41D8-B2CF-1D894976ED85}" cxnId="{83EF051A-9325-4E7D-8D3D-87991B0E8DC4}" type="parTrans">
      <dgm:prSet/>
      <dgm:spPr/>
    </dgm:pt>
    <dgm:pt modelId="{35104B6D-A082-42DB-A1DA-2F59B3AC5A13}" cxnId="{83EF051A-9325-4E7D-8D3D-87991B0E8DC4}" type="sibTrans">
      <dgm:prSet/>
      <dgm:spPr/>
    </dgm:pt>
    <dgm:pt modelId="{A5A65E2F-8F94-46F3-9BC6-4D49F536D9BC}">
      <dgm:prSet phldr="0" custT="0"/>
      <dgm:spPr/>
      <dgm:t>
        <a:bodyPr vert="horz" wrap="square"/>
        <a:p>
          <a:pPr>
            <a:lnSpc>
              <a:spcPct val="100000"/>
            </a:lnSpc>
            <a:spcBef>
              <a:spcPct val="0"/>
            </a:spcBef>
            <a:spcAft>
              <a:spcPct val="15000"/>
            </a:spcAft>
          </a:pPr>
          <a:r>
            <a:rPr lang="zh-CN" b="0" i="0" u="none" baseline="0">
              <a:rtl val="0"/>
            </a:rPr>
            <a:t>该</a:t>
          </a:r>
          <a:r>
            <a:rPr lang="en-US" b="0" i="0" u="none" baseline="0">
              <a:rtl val="0"/>
            </a:rPr>
            <a:t>spot</a:t>
          </a:r>
          <a:r>
            <a:rPr lang="zh-CN" b="0" i="0" u="none" baseline="0">
              <a:rtl val="0"/>
            </a:rPr>
            <a:t>是否有组织覆盖</a:t>
          </a:r>
          <a:r>
            <a:rPr altLang="en-US"/>
            <a:t/>
          </a:r>
          <a:endParaRPr altLang="en-US"/>
        </a:p>
      </dgm:t>
    </dgm:pt>
    <dgm:pt modelId="{DD1218D2-1D6E-482B-82D6-15348BF1D3DE}" cxnId="{8B5E540B-908C-4923-BFFD-DF6AB0DC302D}" type="parTrans">
      <dgm:prSet/>
      <dgm:spPr/>
    </dgm:pt>
    <dgm:pt modelId="{366F3229-E4FD-4175-A0F8-8DC56DCE1A97}" cxnId="{8B5E540B-908C-4923-BFFD-DF6AB0DC302D}" type="sibTrans">
      <dgm:prSet/>
      <dgm:spPr/>
    </dgm:pt>
    <dgm:pt modelId="{216C1B9D-607A-47C8-A597-6F85DED5A9EA}">
      <dgm:prSet phldr="0" custT="0"/>
      <dgm:spPr/>
      <dgm:t>
        <a:bodyPr vert="horz" wrap="square"/>
        <a:p>
          <a:pPr>
            <a:lnSpc>
              <a:spcPct val="100000"/>
            </a:lnSpc>
            <a:spcBef>
              <a:spcPct val="0"/>
            </a:spcBef>
            <a:spcAft>
              <a:spcPct val="15000"/>
            </a:spcAft>
          </a:pPr>
          <a:r>
            <a:rPr lang="en-US" b="0" i="0" u="none" baseline="0">
              <a:rtl val="0"/>
            </a:rPr>
            <a:t>spot</a:t>
          </a:r>
          <a:r>
            <a:rPr lang="zh-CN" b="0" i="0" u="none" baseline="0">
              <a:rtl val="0"/>
            </a:rPr>
            <a:t>对应的</a:t>
          </a:r>
          <a:r>
            <a:rPr lang="en-US" b="0" i="0" u="none" baseline="0">
              <a:rtl val="0"/>
            </a:rPr>
            <a:t>barcode</a:t>
          </a:r>
          <a:r>
            <a:rPr altLang="en-US"/>
            <a:t/>
          </a:r>
          <a:endParaRPr altLang="en-US"/>
        </a:p>
      </dgm:t>
    </dgm:pt>
    <dgm:pt modelId="{EC4A5B32-CAAE-4E7B-A4C9-45770206ABCC}" cxnId="{884E0E8D-6193-4A24-BE37-6A0731C04E09}" type="parTrans">
      <dgm:prSet/>
      <dgm:spPr/>
    </dgm:pt>
    <dgm:pt modelId="{5187420E-6CEC-4DA2-8695-A2547857E06F}" cxnId="{884E0E8D-6193-4A24-BE37-6A0731C04E09}" type="sibTrans">
      <dgm:prSet/>
      <dgm:spPr/>
    </dgm:pt>
    <dgm:pt modelId="{5AE3B61A-BC9A-4484-BB45-3860878D8385}" type="pres">
      <dgm:prSet presAssocID="{53D76DC8-989D-4353-AF2D-9DD3F84E8D21}" presName="Name0" presStyleCnt="0">
        <dgm:presLayoutVars>
          <dgm:dir/>
          <dgm:animLvl val="lvl"/>
          <dgm:resizeHandles val="exact"/>
        </dgm:presLayoutVars>
      </dgm:prSet>
      <dgm:spPr/>
    </dgm:pt>
    <dgm:pt modelId="{EAEE464D-7833-46AB-89CA-EEA65EF2C1F2}" type="pres">
      <dgm:prSet presAssocID="{A27317CB-6079-4FA6-A7C1-7FC2D7D9380C}" presName="composite" presStyleCnt="0"/>
      <dgm:spPr/>
    </dgm:pt>
    <dgm:pt modelId="{C25C2A74-47F5-4CF7-BFDA-C1A44FB6FC2E}" type="pres">
      <dgm:prSet presAssocID="{A27317CB-6079-4FA6-A7C1-7FC2D7D9380C}" presName="parTx" presStyleLbl="alignNode1" presStyleIdx="0" presStyleCnt="1">
        <dgm:presLayoutVars>
          <dgm:chMax val="0"/>
          <dgm:chPref val="0"/>
          <dgm:bulletEnabled val="1"/>
        </dgm:presLayoutVars>
      </dgm:prSet>
      <dgm:spPr/>
    </dgm:pt>
    <dgm:pt modelId="{9848B9F0-2A5B-4C55-9127-4A17FB01D32D}" type="pres">
      <dgm:prSet presAssocID="{A27317CB-6079-4FA6-A7C1-7FC2D7D9380C}" presName="desTx" presStyleLbl="alignAccFollowNode1" presStyleIdx="0" presStyleCnt="1">
        <dgm:presLayoutVars>
          <dgm:bulletEnabled val="1"/>
        </dgm:presLayoutVars>
      </dgm:prSet>
      <dgm:spPr/>
    </dgm:pt>
  </dgm:ptLst>
  <dgm:cxnLst>
    <dgm:cxn modelId="{477D964D-479A-47DC-85A1-79827A4842D7}" srcId="{53D76DC8-989D-4353-AF2D-9DD3F84E8D21}" destId="{A27317CB-6079-4FA6-A7C1-7FC2D7D9380C}" srcOrd="0" destOrd="0" parTransId="{5C654B8C-A513-4A96-933C-926567B4BBD0}" sibTransId="{2CFCF8AA-9548-472B-9760-6D33F5A0A189}"/>
    <dgm:cxn modelId="{EA13309A-0805-47A3-ADE4-14EABA854983}" srcId="{A27317CB-6079-4FA6-A7C1-7FC2D7D9380C}" destId="{70E7CB6D-3F2A-4B1C-8955-0FE0B1B14384}" srcOrd="0" destOrd="0" parTransId="{22116F84-A171-4D0D-8412-2C3CA7EDF792}" sibTransId="{8E915E3F-9060-4A46-8432-90F1D2A6FF41}"/>
    <dgm:cxn modelId="{426EF548-6334-44A5-8764-0FBD68BFA175}" srcId="{A27317CB-6079-4FA6-A7C1-7FC2D7D9380C}" destId="{6ADCD126-4EEC-4BB9-B263-54266F65A863}" srcOrd="1" destOrd="0" parTransId="{828A07ED-96A1-4159-8F41-68F7A9F13010}" sibTransId="{0B9CFA0C-D1AE-4DC3-A6FB-9FC2FC1D26ED}"/>
    <dgm:cxn modelId="{83EF051A-9325-4E7D-8D3D-87991B0E8DC4}" srcId="{A27317CB-6079-4FA6-A7C1-7FC2D7D9380C}" destId="{7C78168E-1EB9-40CC-9924-840E294D00D0}" srcOrd="2" destOrd="0" parTransId="{BCFA39D8-0EBD-41D8-B2CF-1D894976ED85}" sibTransId="{35104B6D-A082-42DB-A1DA-2F59B3AC5A13}"/>
    <dgm:cxn modelId="{8B5E540B-908C-4923-BFFD-DF6AB0DC302D}" srcId="{A27317CB-6079-4FA6-A7C1-7FC2D7D9380C}" destId="{A5A65E2F-8F94-46F3-9BC6-4D49F536D9BC}" srcOrd="3" destOrd="0" parTransId="{DD1218D2-1D6E-482B-82D6-15348BF1D3DE}" sibTransId="{366F3229-E4FD-4175-A0F8-8DC56DCE1A97}"/>
    <dgm:cxn modelId="{884E0E8D-6193-4A24-BE37-6A0731C04E09}" srcId="{A27317CB-6079-4FA6-A7C1-7FC2D7D9380C}" destId="{216C1B9D-607A-47C8-A597-6F85DED5A9EA}" srcOrd="4" destOrd="0" parTransId="{EC4A5B32-CAAE-4E7B-A4C9-45770206ABCC}" sibTransId="{5187420E-6CEC-4DA2-8695-A2547857E06F}"/>
    <dgm:cxn modelId="{2D55AFCE-90A1-49F1-A067-3AB893DBB78B}" type="presOf" srcId="{53D76DC8-989D-4353-AF2D-9DD3F84E8D21}" destId="{5AE3B61A-BC9A-4484-BB45-3860878D8385}" srcOrd="0" destOrd="0" presId="urn:microsoft.com/office/officeart/2005/8/layout/hList1"/>
    <dgm:cxn modelId="{5EC0787A-39AF-4467-A46D-B808503DA819}" type="presParOf" srcId="{5AE3B61A-BC9A-4484-BB45-3860878D8385}" destId="{EAEE464D-7833-46AB-89CA-EEA65EF2C1F2}" srcOrd="0" destOrd="0" presId="urn:microsoft.com/office/officeart/2005/8/layout/hList1"/>
    <dgm:cxn modelId="{535020A1-055D-4468-8326-21881E102EEC}" type="presParOf" srcId="{EAEE464D-7833-46AB-89CA-EEA65EF2C1F2}" destId="{C25C2A74-47F5-4CF7-BFDA-C1A44FB6FC2E}" srcOrd="0" destOrd="0" presId="urn:microsoft.com/office/officeart/2005/8/layout/hList1"/>
    <dgm:cxn modelId="{6C103095-A073-4DEA-81A1-D17BFD32CA1D}" type="presOf" srcId="{A27317CB-6079-4FA6-A7C1-7FC2D7D9380C}" destId="{C25C2A74-47F5-4CF7-BFDA-C1A44FB6FC2E}" srcOrd="0" destOrd="0" presId="urn:microsoft.com/office/officeart/2005/8/layout/hList1"/>
    <dgm:cxn modelId="{A634E03C-E9BB-4DD4-8889-D268B5A143A3}" type="presParOf" srcId="{EAEE464D-7833-46AB-89CA-EEA65EF2C1F2}" destId="{9848B9F0-2A5B-4C55-9127-4A17FB01D32D}" srcOrd="1" destOrd="0" presId="urn:microsoft.com/office/officeart/2005/8/layout/hList1"/>
    <dgm:cxn modelId="{CC1C52C0-36BF-4E83-8DAE-051C6DAFFB3C}" type="presOf" srcId="{70E7CB6D-3F2A-4B1C-8955-0FE0B1B14384}" destId="{9848B9F0-2A5B-4C55-9127-4A17FB01D32D}" srcOrd="0" destOrd="0" presId="urn:microsoft.com/office/officeart/2005/8/layout/hList1"/>
    <dgm:cxn modelId="{9272410D-37E5-46DB-9FB2-98E36586B85D}" type="presOf" srcId="{6ADCD126-4EEC-4BB9-B263-54266F65A863}" destId="{9848B9F0-2A5B-4C55-9127-4A17FB01D32D}" srcOrd="0" destOrd="1" presId="urn:microsoft.com/office/officeart/2005/8/layout/hList1"/>
    <dgm:cxn modelId="{C0B09D5A-EF09-4012-80EA-DE75D363B256}" type="presOf" srcId="{7C78168E-1EB9-40CC-9924-840E294D00D0}" destId="{9848B9F0-2A5B-4C55-9127-4A17FB01D32D}" srcOrd="0" destOrd="2" presId="urn:microsoft.com/office/officeart/2005/8/layout/hList1"/>
    <dgm:cxn modelId="{FF797103-8DE6-4C04-8DAD-A357245EFC4C}" type="presOf" srcId="{A5A65E2F-8F94-46F3-9BC6-4D49F536D9BC}" destId="{9848B9F0-2A5B-4C55-9127-4A17FB01D32D}" srcOrd="0" destOrd="3" presId="urn:microsoft.com/office/officeart/2005/8/layout/hList1"/>
    <dgm:cxn modelId="{977E9119-EC9C-41EA-BDB2-BE5E9FB55604}" type="presOf" srcId="{216C1B9D-607A-47C8-A597-6F85DED5A9EA}" destId="{9848B9F0-2A5B-4C55-9127-4A17FB01D32D}" srcOrd="0" destOrd="4" presId="urn:microsoft.com/office/officeart/2005/8/layout/hList1"/>
  </dgm:cxnLst>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BAE718B-9658-42D3-908B-EB4A7C9712F9}" type="doc">
      <dgm:prSet loTypeId="urn:microsoft.com/office/officeart/2005/8/layout/vList4" loCatId="list" qsTypeId="urn:microsoft.com/office/officeart/2005/8/quickstyle/simple1" qsCatId="simple" csTypeId="urn:microsoft.com/office/officeart/2005/8/colors/colorful4" csCatId="accent1" phldr="0"/>
      <dgm:spPr/>
      <dgm:t>
        <a:bodyPr/>
        <a:p>
          <a:endParaRPr lang="zh-CN" altLang="en-US"/>
        </a:p>
      </dgm:t>
    </dgm:pt>
    <dgm:pt modelId="{7CA35C6E-7C46-4797-8A42-DCA022D7A785}">
      <dgm:prSet phldrT="[文本]" phldr="0" custT="0"/>
      <dgm:spPr/>
      <dgm:t>
        <a:bodyPr vert="horz" wrap="square"/>
        <a:p>
          <a:pPr>
            <a:lnSpc>
              <a:spcPct val="100000"/>
            </a:lnSpc>
            <a:spcBef>
              <a:spcPct val="0"/>
            </a:spcBef>
            <a:spcAft>
              <a:spcPct val="35000"/>
            </a:spcAft>
          </a:pPr>
          <a:r>
            <a:rPr lang="zh-CN" altLang="en-US"/>
            <a:t>No images found。</a:t>
          </a:r>
          <a:r>
            <a:rPr lang="zh-CN" altLang="en-US"/>
            <a:t/>
          </a:r>
          <a:endParaRPr lang="zh-CN" altLang="en-US"/>
        </a:p>
      </dgm:t>
    </dgm:pt>
    <dgm:pt modelId="{FA4CC6AE-475B-4D5D-AEBF-E8621255EB5F}" cxnId="{04524C52-4EF4-4AED-AC21-50AAFE47CD32}" type="parTrans">
      <dgm:prSet/>
      <dgm:spPr/>
      <dgm:t>
        <a:bodyPr/>
        <a:p>
          <a:endParaRPr lang="zh-CN" altLang="en-US"/>
        </a:p>
      </dgm:t>
    </dgm:pt>
    <dgm:pt modelId="{B3E4CB04-4EAF-415F-BAB5-2E611B0CE1CF}" cxnId="{04524C52-4EF4-4AED-AC21-50AAFE47CD32}" type="sibTrans">
      <dgm:prSet/>
      <dgm:spPr/>
      <dgm:t>
        <a:bodyPr/>
        <a:p>
          <a:endParaRPr lang="zh-CN" altLang="en-US"/>
        </a:p>
      </dgm:t>
    </dgm:pt>
    <dgm:pt modelId="{64E77F36-A933-4C02-9E89-88DE4B6613B7}">
      <dgm:prSet phldr="0" custT="0"/>
      <dgm:spPr/>
      <dgm:t>
        <a:bodyPr vert="horz" wrap="square"/>
        <a:p>
          <a:pPr>
            <a:lnSpc>
              <a:spcPct val="100000"/>
            </a:lnSpc>
            <a:spcBef>
              <a:spcPct val="0"/>
            </a:spcBef>
            <a:spcAft>
              <a:spcPct val="15000"/>
            </a:spcAft>
          </a:pPr>
          <a:r>
            <a:rPr lang="zh-CN" altLang="en-US"/>
            <a:t>没有读取图片，请读取带基准框的组织图片。</a:t>
          </a:r>
          <a:endParaRPr lang="zh-CN" altLang="en-US"/>
        </a:p>
      </dgm:t>
    </dgm:pt>
    <dgm:pt modelId="{853DDA63-5938-4EA1-B0D2-8E7418B95E28}" cxnId="{50C386B5-9CC2-4FDB-B0D9-90689E1E5FE0}" type="parTrans">
      <dgm:prSet/>
      <dgm:spPr/>
    </dgm:pt>
    <dgm:pt modelId="{14176998-14D8-4AA2-871A-0C0ED0A6665F}" cxnId="{50C386B5-9CC2-4FDB-B0D9-90689E1E5FE0}" type="sibTrans">
      <dgm:prSet/>
      <dgm:spPr/>
    </dgm:pt>
    <dgm:pt modelId="{9B3FCC69-D90A-4B8C-B14B-952F56CE3593}">
      <dgm:prSet phldrT="[文本]" phldr="0" custT="0"/>
      <dgm:spPr/>
      <dgm:t>
        <a:bodyPr vert="horz" wrap="square"/>
        <a:p>
          <a:pPr>
            <a:lnSpc>
              <a:spcPct val="100000"/>
            </a:lnSpc>
            <a:spcBef>
              <a:spcPct val="0"/>
            </a:spcBef>
            <a:spcAft>
              <a:spcPct val="35000"/>
            </a:spcAft>
          </a:pPr>
          <a:r>
            <a:rPr lang="zh-CN" altLang="en-US"/>
            <a:t>You have not select points。</a:t>
          </a:r>
          <a:r>
            <a:rPr lang="zh-CN" altLang="en-US"/>
            <a:t/>
          </a:r>
          <a:endParaRPr lang="zh-CN" altLang="en-US"/>
        </a:p>
      </dgm:t>
    </dgm:pt>
    <dgm:pt modelId="{6566F408-C1BF-4823-B02A-D15F3569BA22}" cxnId="{2DA60F77-85E6-4F88-933F-61E701927C3F}" type="parTrans">
      <dgm:prSet/>
      <dgm:spPr/>
      <dgm:t>
        <a:bodyPr/>
        <a:p>
          <a:endParaRPr lang="zh-CN" altLang="en-US"/>
        </a:p>
      </dgm:t>
    </dgm:pt>
    <dgm:pt modelId="{21E16C35-FFFC-48AF-ACC9-821F23AE1333}" cxnId="{2DA60F77-85E6-4F88-933F-61E701927C3F}" type="sibTrans">
      <dgm:prSet/>
      <dgm:spPr/>
      <dgm:t>
        <a:bodyPr/>
        <a:p>
          <a:endParaRPr lang="zh-CN" altLang="en-US"/>
        </a:p>
      </dgm:t>
    </dgm:pt>
    <dgm:pt modelId="{9C8EF6DA-F0C5-4A91-B6C2-9C1663B90746}">
      <dgm:prSet phldr="0" custT="0"/>
      <dgm:spPr/>
      <dgm:t>
        <a:bodyPr vert="horz" wrap="square"/>
        <a:p>
          <a:pPr>
            <a:lnSpc>
              <a:spcPct val="100000"/>
            </a:lnSpc>
            <a:spcBef>
              <a:spcPct val="0"/>
            </a:spcBef>
            <a:spcAft>
              <a:spcPct val="15000"/>
            </a:spcAft>
          </a:pPr>
          <a:r>
            <a:rPr lang="zh-CN" altLang="en-US"/>
            <a:t>没有选取参考点，请选取参考点再进行图片矫正。</a:t>
          </a:r>
          <a:r>
            <a:rPr lang="zh-CN" altLang="en-US"/>
            <a:t/>
          </a:r>
          <a:endParaRPr lang="zh-CN" altLang="en-US"/>
        </a:p>
      </dgm:t>
    </dgm:pt>
    <dgm:pt modelId="{A8910D16-6CF7-47D3-BE6C-497134E865B4}" cxnId="{C9B9F200-241B-4D67-8355-48BCA280AB4A}" type="parTrans">
      <dgm:prSet/>
      <dgm:spPr/>
    </dgm:pt>
    <dgm:pt modelId="{AE5A0439-A228-41B3-A651-56C7DE911295}" cxnId="{C9B9F200-241B-4D67-8355-48BCA280AB4A}" type="sibTrans">
      <dgm:prSet/>
      <dgm:spPr/>
    </dgm:pt>
    <dgm:pt modelId="{7C7EB1EF-EE42-409B-9E0A-15115F48CFAF}">
      <dgm:prSet phldrT="[文本]" phldr="0" custT="0"/>
      <dgm:spPr/>
      <dgm:t>
        <a:bodyPr vert="horz" wrap="square"/>
        <a:p>
          <a:pPr>
            <a:lnSpc>
              <a:spcPct val="100000"/>
            </a:lnSpc>
            <a:spcBef>
              <a:spcPct val="0"/>
            </a:spcBef>
            <a:spcAft>
              <a:spcPct val="35000"/>
            </a:spcAft>
          </a:pPr>
          <a:r>
            <a:rPr lang="zh-CN" altLang="en-US"/>
            <a:t>You have not registed image。</a:t>
          </a:r>
          <a:r>
            <a:rPr lang="zh-CN" altLang="en-US"/>
            <a:t/>
          </a:r>
          <a:endParaRPr lang="zh-CN" altLang="en-US"/>
        </a:p>
      </dgm:t>
    </dgm:pt>
    <dgm:pt modelId="{C8D6C08E-C6E1-4309-8483-D779EC44C348}" cxnId="{929224F8-8B35-4E58-B869-941E63C01E4B}" type="parTrans">
      <dgm:prSet/>
      <dgm:spPr/>
      <dgm:t>
        <a:bodyPr/>
        <a:p>
          <a:endParaRPr lang="zh-CN" altLang="en-US"/>
        </a:p>
      </dgm:t>
    </dgm:pt>
    <dgm:pt modelId="{665D2D1D-86FC-45EB-A5D3-8A4C55326DA6}" cxnId="{929224F8-8B35-4E58-B869-941E63C01E4B}" type="sibTrans">
      <dgm:prSet/>
      <dgm:spPr/>
      <dgm:t>
        <a:bodyPr/>
        <a:p>
          <a:endParaRPr lang="zh-CN" altLang="en-US"/>
        </a:p>
      </dgm:t>
    </dgm:pt>
    <dgm:pt modelId="{6C54AF7A-703F-4A2A-9BCB-813A628CF68C}">
      <dgm:prSet phldr="0" custT="0"/>
      <dgm:spPr/>
      <dgm:t>
        <a:bodyPr vert="horz" wrap="square"/>
        <a:p>
          <a:pPr>
            <a:lnSpc>
              <a:spcPct val="100000"/>
            </a:lnSpc>
            <a:spcBef>
              <a:spcPct val="0"/>
            </a:spcBef>
            <a:spcAft>
              <a:spcPct val="15000"/>
            </a:spcAft>
          </a:pPr>
          <a:r>
            <a:rPr lang="zh-CN" altLang="en-US"/>
            <a:t>没有矫正图片，请矫正图片再进行组织区域检测。</a:t>
          </a:r>
          <a:r>
            <a:rPr altLang="en-US"/>
            <a:t/>
          </a:r>
          <a:endParaRPr altLang="en-US"/>
        </a:p>
      </dgm:t>
    </dgm:pt>
    <dgm:pt modelId="{E07C2073-32C2-4E1C-A6F5-582F0DF079EA}" cxnId="{E5E4ADBA-A43B-4393-9EA0-0F50CBF5554E}" type="parTrans">
      <dgm:prSet/>
      <dgm:spPr/>
    </dgm:pt>
    <dgm:pt modelId="{A4651B92-3BD9-475C-AB4D-7BC4EBC3777F}" cxnId="{E5E4ADBA-A43B-4393-9EA0-0F50CBF5554E}" type="sibTrans">
      <dgm:prSet/>
      <dgm:spPr/>
    </dgm:pt>
    <dgm:pt modelId="{99E1219B-D949-47FB-9A89-1252CDE2A343}">
      <dgm:prSet phldr="0" custT="0"/>
      <dgm:spPr/>
      <dgm:t>
        <a:bodyPr vert="horz" wrap="square"/>
        <a:p>
          <a:pPr>
            <a:lnSpc>
              <a:spcPct val="100000"/>
            </a:lnSpc>
            <a:spcBef>
              <a:spcPct val="0"/>
            </a:spcBef>
            <a:spcAft>
              <a:spcPct val="15000"/>
            </a:spcAft>
          </a:pPr>
          <a:r>
            <a:rPr altLang="en-US"/>
            <a:t/>
          </a:r>
          <a:endParaRPr altLang="en-US"/>
        </a:p>
      </dgm:t>
    </dgm:pt>
    <dgm:pt modelId="{61558705-BFB0-4788-82D6-EC056131684F}" cxnId="{872FAA66-7187-4C4F-BFBE-42EC2C78604A}" type="parTrans">
      <dgm:prSet/>
      <dgm:spPr/>
    </dgm:pt>
    <dgm:pt modelId="{911DA091-4CBB-49DE-BE7F-AD4F045210B7}" cxnId="{872FAA66-7187-4C4F-BFBE-42EC2C78604A}" type="sibTrans">
      <dgm:prSet/>
      <dgm:spPr/>
    </dgm:pt>
    <dgm:pt modelId="{B5CDD54F-21AC-47E8-9CF8-2DBE0FCD119E}">
      <dgm:prSet phldr="0" custT="1"/>
      <dgm:spPr/>
      <dgm:t>
        <a:bodyPr vert="horz" wrap="square"/>
        <a:p>
          <a:pPr>
            <a:lnSpc>
              <a:spcPct val="100000"/>
            </a:lnSpc>
            <a:spcBef>
              <a:spcPct val="0"/>
            </a:spcBef>
            <a:spcAft>
              <a:spcPct val="35000"/>
            </a:spcAft>
          </a:pPr>
          <a:r>
            <a:rPr altLang="en-US" sz="2000"/>
            <a:t>You have not detect tissue。</a:t>
          </a:r>
          <a:endParaRPr altLang="en-US" sz="2000"/>
        </a:p>
        <a:p>
          <a:pPr>
            <a:lnSpc>
              <a:spcPct val="100000"/>
            </a:lnSpc>
            <a:spcBef>
              <a:spcPct val="0"/>
            </a:spcBef>
            <a:spcAft>
              <a:spcPct val="35000"/>
            </a:spcAft>
          </a:pPr>
          <a:r>
            <a:rPr lang="en-US" sz="2000" b="1"/>
            <a:t>· </a:t>
          </a:r>
          <a:r>
            <a:rPr altLang="en-US" sz="1800"/>
            <a:t>没有检测组织区域，请检测组织区域再输出结果。</a:t>
          </a:r>
          <a:r>
            <a:rPr altLang="en-US" sz="2000"/>
            <a:t/>
          </a:r>
          <a:endParaRPr altLang="en-US" sz="2000"/>
        </a:p>
        <a:p>
          <a:pPr>
            <a:lnSpc>
              <a:spcPct val="100000"/>
            </a:lnSpc>
            <a:spcBef>
              <a:spcPct val="0"/>
            </a:spcBef>
            <a:spcAft>
              <a:spcPct val="35000"/>
            </a:spcAft>
          </a:pPr>
          <a:r>
            <a:rPr altLang="en-US" sz="2000"/>
            <a:t/>
          </a:r>
          <a:endParaRPr altLang="en-US" sz="2000"/>
        </a:p>
      </dgm:t>
    </dgm:pt>
    <dgm:pt modelId="{E0CA9825-4632-42B0-A5A9-DB8F87EEA790}" cxnId="{25C00DAE-718C-4B48-871B-E8287C4DBBDA}" type="parTrans">
      <dgm:prSet/>
      <dgm:spPr/>
    </dgm:pt>
    <dgm:pt modelId="{485AEE3D-C062-42A0-B562-4010BDA874CD}" cxnId="{25C00DAE-718C-4B48-871B-E8287C4DBBDA}" type="sibTrans">
      <dgm:prSet/>
      <dgm:spPr/>
    </dgm:pt>
    <dgm:pt modelId="{9D8FDF43-5F22-4C58-95A6-F6FA2BC1C4FF}" type="pres">
      <dgm:prSet presAssocID="{EBAE718B-9658-42D3-908B-EB4A7C9712F9}" presName="linear" presStyleCnt="0">
        <dgm:presLayoutVars>
          <dgm:dir/>
          <dgm:resizeHandles val="exact"/>
        </dgm:presLayoutVars>
      </dgm:prSet>
      <dgm:spPr/>
    </dgm:pt>
    <dgm:pt modelId="{90F28F1B-BFCA-4AA0-91E0-00F817812988}" type="pres">
      <dgm:prSet presAssocID="{7CA35C6E-7C46-4797-8A42-DCA022D7A785}" presName="comp" presStyleCnt="0"/>
      <dgm:spPr/>
    </dgm:pt>
    <dgm:pt modelId="{59E8ACA1-F6CD-4305-8E84-F80CD676165B}" type="pres">
      <dgm:prSet presAssocID="{7CA35C6E-7C46-4797-8A42-DCA022D7A785}" presName="box" presStyleLbl="node1" presStyleIdx="0" presStyleCnt="4"/>
      <dgm:spPr/>
    </dgm:pt>
    <dgm:pt modelId="{7D3926AE-D279-4284-8D3C-73162E8460EB}" type="pres">
      <dgm:prSet presAssocID="{7CA35C6E-7C46-4797-8A42-DCA022D7A785}" presName="img" presStyleLbl="fgImgPlace1" presStyleIdx="0" presStyleCnt="4"/>
      <dgm:spPr>
        <a:blipFill>
          <a:blip xmlns:r="http://schemas.openxmlformats.org/officeDocument/2006/relationships" r:embed="rId1"/>
          <a:stretch>
            <a:fillRect/>
          </a:stretch>
        </a:blipFill>
      </dgm:spPr>
    </dgm:pt>
    <dgm:pt modelId="{F9ED24FD-8912-4203-85DC-387A30A0B443}" type="pres">
      <dgm:prSet presAssocID="{7CA35C6E-7C46-4797-8A42-DCA022D7A785}" presName="text" presStyleCnt="0">
        <dgm:presLayoutVars>
          <dgm:bulletEnabled val="1"/>
        </dgm:presLayoutVars>
      </dgm:prSet>
      <dgm:spPr/>
    </dgm:pt>
    <dgm:pt modelId="{EA370BF9-61F4-4BBE-9D45-1C3713175010}" type="pres">
      <dgm:prSet presAssocID="{B3E4CB04-4EAF-415F-BAB5-2E611B0CE1CF}" presName="spacer" presStyleCnt="0"/>
      <dgm:spPr/>
    </dgm:pt>
    <dgm:pt modelId="{40FC0718-56A6-4FC8-AF46-C62CEBD47C6E}" type="pres">
      <dgm:prSet presAssocID="{9B3FCC69-D90A-4B8C-B14B-952F56CE3593}" presName="comp" presStyleCnt="0"/>
      <dgm:spPr/>
    </dgm:pt>
    <dgm:pt modelId="{D7042EFD-CCE5-4CA8-A3F3-419686917197}" type="pres">
      <dgm:prSet presAssocID="{9B3FCC69-D90A-4B8C-B14B-952F56CE3593}" presName="box" presStyleLbl="node1" presStyleIdx="1" presStyleCnt="4"/>
      <dgm:spPr/>
    </dgm:pt>
    <dgm:pt modelId="{496928D0-279A-404C-9494-F9AEFF1DA841}" type="pres">
      <dgm:prSet presAssocID="{9B3FCC69-D90A-4B8C-B14B-952F56CE3593}" presName="img" presStyleLbl="fgImgPlace1" presStyleIdx="1" presStyleCnt="4"/>
      <dgm:spPr>
        <a:blipFill>
          <a:blip xmlns:r="http://schemas.openxmlformats.org/officeDocument/2006/relationships" r:embed="rId2"/>
          <a:stretch>
            <a:fillRect/>
          </a:stretch>
        </a:blipFill>
      </dgm:spPr>
    </dgm:pt>
    <dgm:pt modelId="{6BC3DDFE-6E6C-4FDD-A060-90502780408B}" type="pres">
      <dgm:prSet presAssocID="{9B3FCC69-D90A-4B8C-B14B-952F56CE3593}" presName="text" presStyleCnt="0">
        <dgm:presLayoutVars>
          <dgm:bulletEnabled val="1"/>
        </dgm:presLayoutVars>
      </dgm:prSet>
      <dgm:spPr/>
    </dgm:pt>
    <dgm:pt modelId="{2A907511-2512-4DF3-8654-94AEE97BEABE}" type="pres">
      <dgm:prSet presAssocID="{21E16C35-FFFC-48AF-ACC9-821F23AE1333}" presName="spacer" presStyleCnt="0"/>
      <dgm:spPr/>
    </dgm:pt>
    <dgm:pt modelId="{C7C37455-B6E1-4A17-9E8F-A863B96D9EC5}" type="pres">
      <dgm:prSet presAssocID="{7C7EB1EF-EE42-409B-9E0A-15115F48CFAF}" presName="comp" presStyleCnt="0"/>
      <dgm:spPr/>
    </dgm:pt>
    <dgm:pt modelId="{F7325B12-B68A-4A84-8ED8-D4B790DBB36E}" type="pres">
      <dgm:prSet presAssocID="{7C7EB1EF-EE42-409B-9E0A-15115F48CFAF}" presName="box" presStyleLbl="node1" presStyleIdx="2" presStyleCnt="4"/>
      <dgm:spPr/>
    </dgm:pt>
    <dgm:pt modelId="{6E1FFB89-BF20-43BD-ACE3-941E30684381}" type="pres">
      <dgm:prSet presAssocID="{7C7EB1EF-EE42-409B-9E0A-15115F48CFAF}" presName="img" presStyleLbl="fgImgPlace1" presStyleIdx="2" presStyleCnt="4"/>
      <dgm:spPr>
        <a:blipFill>
          <a:blip xmlns:r="http://schemas.openxmlformats.org/officeDocument/2006/relationships" r:embed="rId3"/>
          <a:stretch>
            <a:fillRect/>
          </a:stretch>
        </a:blipFill>
      </dgm:spPr>
    </dgm:pt>
    <dgm:pt modelId="{F69C9C61-A40B-4B2E-B8E2-B1A4181B3902}" type="pres">
      <dgm:prSet presAssocID="{7C7EB1EF-EE42-409B-9E0A-15115F48CFAF}" presName="text" presStyleCnt="0">
        <dgm:presLayoutVars>
          <dgm:bulletEnabled val="1"/>
        </dgm:presLayoutVars>
      </dgm:prSet>
      <dgm:spPr/>
    </dgm:pt>
    <dgm:pt modelId="{7F9779B7-6163-4741-9F19-650B246E3DA1}" type="pres">
      <dgm:prSet presAssocID="{665D2D1D-86FC-45EB-A5D3-8A4C55326DA6}" presName="spacer" presStyleCnt="0"/>
      <dgm:spPr/>
    </dgm:pt>
    <dgm:pt modelId="{1F541589-D916-4DEF-9241-5CCD210F883B}" type="pres">
      <dgm:prSet presAssocID="{B5CDD54F-21AC-47E8-9CF8-2DBE0FCD119E}" presName="comp" presStyleCnt="0"/>
      <dgm:spPr/>
    </dgm:pt>
    <dgm:pt modelId="{6D5DED49-7F43-4B85-BC50-7745A30199B7}" type="pres">
      <dgm:prSet presAssocID="{B5CDD54F-21AC-47E8-9CF8-2DBE0FCD119E}" presName="box" presStyleLbl="node1" presStyleIdx="3" presStyleCnt="4"/>
      <dgm:spPr/>
    </dgm:pt>
    <dgm:pt modelId="{DAE1921A-FA1E-4889-851C-5D9863C1C7BD}" type="pres">
      <dgm:prSet presAssocID="{B5CDD54F-21AC-47E8-9CF8-2DBE0FCD119E}" presName="img" presStyleLbl="fgImgPlace1" presStyleIdx="3" presStyleCnt="4"/>
      <dgm:spPr>
        <a:blipFill>
          <a:blip xmlns:r="http://schemas.openxmlformats.org/officeDocument/2006/relationships" r:embed="rId4"/>
          <a:stretch>
            <a:fillRect/>
          </a:stretch>
        </a:blipFill>
      </dgm:spPr>
    </dgm:pt>
    <dgm:pt modelId="{422E4848-0CBC-4F2D-87F1-998A48C397C5}" type="pres">
      <dgm:prSet presAssocID="{B5CDD54F-21AC-47E8-9CF8-2DBE0FCD119E}" presName="text" presStyleCnt="0">
        <dgm:presLayoutVars>
          <dgm:bulletEnabled val="1"/>
        </dgm:presLayoutVars>
      </dgm:prSet>
      <dgm:spPr/>
    </dgm:pt>
  </dgm:ptLst>
  <dgm:cxnLst>
    <dgm:cxn modelId="{04524C52-4EF4-4AED-AC21-50AAFE47CD32}" srcId="{EBAE718B-9658-42D3-908B-EB4A7C9712F9}" destId="{7CA35C6E-7C46-4797-8A42-DCA022D7A785}" srcOrd="0" destOrd="0" parTransId="{FA4CC6AE-475B-4D5D-AEBF-E8621255EB5F}" sibTransId="{B3E4CB04-4EAF-415F-BAB5-2E611B0CE1CF}"/>
    <dgm:cxn modelId="{50C386B5-9CC2-4FDB-B0D9-90689E1E5FE0}" srcId="{7CA35C6E-7C46-4797-8A42-DCA022D7A785}" destId="{64E77F36-A933-4C02-9E89-88DE4B6613B7}" srcOrd="0" destOrd="0" parTransId="{853DDA63-5938-4EA1-B0D2-8E7418B95E28}" sibTransId="{14176998-14D8-4AA2-871A-0C0ED0A6665F}"/>
    <dgm:cxn modelId="{2DA60F77-85E6-4F88-933F-61E701927C3F}" srcId="{EBAE718B-9658-42D3-908B-EB4A7C9712F9}" destId="{9B3FCC69-D90A-4B8C-B14B-952F56CE3593}" srcOrd="1" destOrd="0" parTransId="{6566F408-C1BF-4823-B02A-D15F3569BA22}" sibTransId="{21E16C35-FFFC-48AF-ACC9-821F23AE1333}"/>
    <dgm:cxn modelId="{C9B9F200-241B-4D67-8355-48BCA280AB4A}" srcId="{9B3FCC69-D90A-4B8C-B14B-952F56CE3593}" destId="{9C8EF6DA-F0C5-4A91-B6C2-9C1663B90746}" srcOrd="0" destOrd="1" parTransId="{A8910D16-6CF7-47D3-BE6C-497134E865B4}" sibTransId="{AE5A0439-A228-41B3-A651-56C7DE911295}"/>
    <dgm:cxn modelId="{929224F8-8B35-4E58-B869-941E63C01E4B}" srcId="{EBAE718B-9658-42D3-908B-EB4A7C9712F9}" destId="{7C7EB1EF-EE42-409B-9E0A-15115F48CFAF}" srcOrd="2" destOrd="0" parTransId="{C8D6C08E-C6E1-4309-8483-D779EC44C348}" sibTransId="{665D2D1D-86FC-45EB-A5D3-8A4C55326DA6}"/>
    <dgm:cxn modelId="{E5E4ADBA-A43B-4393-9EA0-0F50CBF5554E}" srcId="{7C7EB1EF-EE42-409B-9E0A-15115F48CFAF}" destId="{6C54AF7A-703F-4A2A-9BCB-813A628CF68C}" srcOrd="0" destOrd="2" parTransId="{E07C2073-32C2-4E1C-A6F5-582F0DF079EA}" sibTransId="{A4651B92-3BD9-475C-AB4D-7BC4EBC3777F}"/>
    <dgm:cxn modelId="{872FAA66-7187-4C4F-BFBE-42EC2C78604A}" srcId="{7C7EB1EF-EE42-409B-9E0A-15115F48CFAF}" destId="{99E1219B-D949-47FB-9A89-1252CDE2A343}" srcOrd="1" destOrd="2" parTransId="{61558705-BFB0-4788-82D6-EC056131684F}" sibTransId="{911DA091-4CBB-49DE-BE7F-AD4F045210B7}"/>
    <dgm:cxn modelId="{25C00DAE-718C-4B48-871B-E8287C4DBBDA}" srcId="{EBAE718B-9658-42D3-908B-EB4A7C9712F9}" destId="{B5CDD54F-21AC-47E8-9CF8-2DBE0FCD119E}" srcOrd="3" destOrd="0" parTransId="{E0CA9825-4632-42B0-A5A9-DB8F87EEA790}" sibTransId="{485AEE3D-C062-42A0-B562-4010BDA874CD}"/>
    <dgm:cxn modelId="{1A322AF0-444F-4F56-9BAC-03AA0E2D1022}" type="presOf" srcId="{EBAE718B-9658-42D3-908B-EB4A7C9712F9}" destId="{9D8FDF43-5F22-4C58-95A6-F6FA2BC1C4FF}" srcOrd="0" destOrd="0" presId="urn:microsoft.com/office/officeart/2005/8/layout/vList4"/>
    <dgm:cxn modelId="{E55F9952-95FC-4D7F-8C80-35D633BBC38B}" type="presParOf" srcId="{9D8FDF43-5F22-4C58-95A6-F6FA2BC1C4FF}" destId="{90F28F1B-BFCA-4AA0-91E0-00F817812988}" srcOrd="0" destOrd="0" presId="urn:microsoft.com/office/officeart/2005/8/layout/vList4"/>
    <dgm:cxn modelId="{B824D859-4790-4CDC-84B0-27E0907EAAC2}" type="presParOf" srcId="{90F28F1B-BFCA-4AA0-91E0-00F817812988}" destId="{59E8ACA1-F6CD-4305-8E84-F80CD676165B}" srcOrd="0" destOrd="0" presId="urn:microsoft.com/office/officeart/2005/8/layout/vList4"/>
    <dgm:cxn modelId="{1C0494A6-388B-40E4-BB80-8669749A4FD2}" type="presOf" srcId="{7CA35C6E-7C46-4797-8A42-DCA022D7A785}" destId="{59E8ACA1-F6CD-4305-8E84-F80CD676165B}" srcOrd="0" destOrd="0" presId="urn:microsoft.com/office/officeart/2005/8/layout/vList4"/>
    <dgm:cxn modelId="{C1CD66F9-B0B7-493E-BFF9-A38FF4B92AA1}" type="presOf" srcId="{64E77F36-A933-4C02-9E89-88DE4B6613B7}" destId="{59E8ACA1-F6CD-4305-8E84-F80CD676165B}" srcOrd="0" destOrd="1" presId="urn:microsoft.com/office/officeart/2005/8/layout/vList4"/>
    <dgm:cxn modelId="{290FB1D6-A90D-485C-9EAE-9F92219D0B2B}" type="presParOf" srcId="{90F28F1B-BFCA-4AA0-91E0-00F817812988}" destId="{7D3926AE-D279-4284-8D3C-73162E8460EB}" srcOrd="1" destOrd="0" presId="urn:microsoft.com/office/officeart/2005/8/layout/vList4"/>
    <dgm:cxn modelId="{AFB58447-235C-4B6F-99D5-35886807705B}" type="presParOf" srcId="{90F28F1B-BFCA-4AA0-91E0-00F817812988}" destId="{F9ED24FD-8912-4203-85DC-387A30A0B443}" srcOrd="2" destOrd="0" presId="urn:microsoft.com/office/officeart/2005/8/layout/vList4"/>
    <dgm:cxn modelId="{602409E5-AAA3-4501-A252-5C4B37535297}" type="presOf" srcId="{7CA35C6E-7C46-4797-8A42-DCA022D7A785}" destId="{F9ED24FD-8912-4203-85DC-387A30A0B443}" srcOrd="1" destOrd="0" presId="urn:microsoft.com/office/officeart/2005/8/layout/vList4"/>
    <dgm:cxn modelId="{5D69D150-B5B7-46B4-8BAB-A642009452C4}" type="presOf" srcId="{64E77F36-A933-4C02-9E89-88DE4B6613B7}" destId="{F9ED24FD-8912-4203-85DC-387A30A0B443}" srcOrd="1" destOrd="1" presId="urn:microsoft.com/office/officeart/2005/8/layout/vList4"/>
    <dgm:cxn modelId="{5E72CBB2-4DB7-4045-AD27-2BFB468E560F}" type="presParOf" srcId="{9D8FDF43-5F22-4C58-95A6-F6FA2BC1C4FF}" destId="{EA370BF9-61F4-4BBE-9D45-1C3713175010}" srcOrd="1" destOrd="0" presId="urn:microsoft.com/office/officeart/2005/8/layout/vList4"/>
    <dgm:cxn modelId="{862C91C7-DDE2-4B69-9AFA-7FB65EE06D27}" type="presOf" srcId="{B3E4CB04-4EAF-415F-BAB5-2E611B0CE1CF}" destId="{EA370BF9-61F4-4BBE-9D45-1C3713175010}" srcOrd="0" destOrd="0" presId="urn:microsoft.com/office/officeart/2005/8/layout/vList4"/>
    <dgm:cxn modelId="{978971E7-3498-4E4D-A7D3-8E94CFB0E31A}" type="presParOf" srcId="{9D8FDF43-5F22-4C58-95A6-F6FA2BC1C4FF}" destId="{40FC0718-56A6-4FC8-AF46-C62CEBD47C6E}" srcOrd="2" destOrd="0" presId="urn:microsoft.com/office/officeart/2005/8/layout/vList4"/>
    <dgm:cxn modelId="{EBE38958-D80F-43F0-9244-3A41CECD0521}" type="presParOf" srcId="{40FC0718-56A6-4FC8-AF46-C62CEBD47C6E}" destId="{D7042EFD-CCE5-4CA8-A3F3-419686917197}" srcOrd="0" destOrd="2" presId="urn:microsoft.com/office/officeart/2005/8/layout/vList4"/>
    <dgm:cxn modelId="{F023C594-86A7-4F14-AAE4-618DB13B0E81}" type="presOf" srcId="{9B3FCC69-D90A-4B8C-B14B-952F56CE3593}" destId="{D7042EFD-CCE5-4CA8-A3F3-419686917197}" srcOrd="0" destOrd="0" presId="urn:microsoft.com/office/officeart/2005/8/layout/vList4"/>
    <dgm:cxn modelId="{0C6610E5-D40A-489F-8E58-484195E71822}" type="presOf" srcId="{9C8EF6DA-F0C5-4A91-B6C2-9C1663B90746}" destId="{D7042EFD-CCE5-4CA8-A3F3-419686917197}" srcOrd="0" destOrd="1" presId="urn:microsoft.com/office/officeart/2005/8/layout/vList4"/>
    <dgm:cxn modelId="{D4D8ECCA-E3A3-4015-9CEB-DC42893E7717}" type="presParOf" srcId="{40FC0718-56A6-4FC8-AF46-C62CEBD47C6E}" destId="{496928D0-279A-404C-9494-F9AEFF1DA841}" srcOrd="1" destOrd="2" presId="urn:microsoft.com/office/officeart/2005/8/layout/vList4"/>
    <dgm:cxn modelId="{FCF48014-1494-4AA1-87F2-ABADBDA18F3A}" type="presParOf" srcId="{40FC0718-56A6-4FC8-AF46-C62CEBD47C6E}" destId="{6BC3DDFE-6E6C-4FDD-A060-90502780408B}" srcOrd="2" destOrd="2" presId="urn:microsoft.com/office/officeart/2005/8/layout/vList4"/>
    <dgm:cxn modelId="{2C537AF7-6BC5-49F3-8DB5-31896A34FEE3}" type="presOf" srcId="{9B3FCC69-D90A-4B8C-B14B-952F56CE3593}" destId="{6BC3DDFE-6E6C-4FDD-A060-90502780408B}" srcOrd="1" destOrd="0" presId="urn:microsoft.com/office/officeart/2005/8/layout/vList4"/>
    <dgm:cxn modelId="{9E24A471-7A45-4230-AD56-EE0F87860064}" type="presOf" srcId="{9C8EF6DA-F0C5-4A91-B6C2-9C1663B90746}" destId="{6BC3DDFE-6E6C-4FDD-A060-90502780408B}" srcOrd="1" destOrd="1" presId="urn:microsoft.com/office/officeart/2005/8/layout/vList4"/>
    <dgm:cxn modelId="{FDA6F17E-03A4-4507-B347-D7E3ABBE8EC6}" type="presParOf" srcId="{9D8FDF43-5F22-4C58-95A6-F6FA2BC1C4FF}" destId="{2A907511-2512-4DF3-8654-94AEE97BEABE}" srcOrd="3" destOrd="0" presId="urn:microsoft.com/office/officeart/2005/8/layout/vList4"/>
    <dgm:cxn modelId="{6286C104-4D90-42D1-A31A-BD844B02A541}" type="presOf" srcId="{21E16C35-FFFC-48AF-ACC9-821F23AE1333}" destId="{2A907511-2512-4DF3-8654-94AEE97BEABE}" srcOrd="0" destOrd="0" presId="urn:microsoft.com/office/officeart/2005/8/layout/vList4"/>
    <dgm:cxn modelId="{996E42EC-0F13-42D4-B539-94FF525D38D1}" type="presParOf" srcId="{9D8FDF43-5F22-4C58-95A6-F6FA2BC1C4FF}" destId="{C7C37455-B6E1-4A17-9E8F-A863B96D9EC5}" srcOrd="4" destOrd="0" presId="urn:microsoft.com/office/officeart/2005/8/layout/vList4"/>
    <dgm:cxn modelId="{93A4B5FE-F2AE-47EF-A00C-20211BDD6EA3}" type="presParOf" srcId="{C7C37455-B6E1-4A17-9E8F-A863B96D9EC5}" destId="{F7325B12-B68A-4A84-8ED8-D4B790DBB36E}" srcOrd="0" destOrd="4" presId="urn:microsoft.com/office/officeart/2005/8/layout/vList4"/>
    <dgm:cxn modelId="{B20BD30F-E4FA-4E82-859B-31EF0BC72825}" type="presOf" srcId="{7C7EB1EF-EE42-409B-9E0A-15115F48CFAF}" destId="{F7325B12-B68A-4A84-8ED8-D4B790DBB36E}" srcOrd="0" destOrd="0" presId="urn:microsoft.com/office/officeart/2005/8/layout/vList4"/>
    <dgm:cxn modelId="{BB7E1F8A-F13C-49D8-A830-9CA9C21AC134}" type="presOf" srcId="{6C54AF7A-703F-4A2A-9BCB-813A628CF68C}" destId="{F7325B12-B68A-4A84-8ED8-D4B790DBB36E}" srcOrd="0" destOrd="1" presId="urn:microsoft.com/office/officeart/2005/8/layout/vList4"/>
    <dgm:cxn modelId="{883626C8-20D5-4EC1-88F0-EAA5ED0FA633}" type="presOf" srcId="{99E1219B-D949-47FB-9A89-1252CDE2A343}" destId="{F7325B12-B68A-4A84-8ED8-D4B790DBB36E}" srcOrd="0" destOrd="2" presId="urn:microsoft.com/office/officeart/2005/8/layout/vList4"/>
    <dgm:cxn modelId="{CC774BD7-D418-43EA-A6B6-11A93D4895E2}" type="presParOf" srcId="{C7C37455-B6E1-4A17-9E8F-A863B96D9EC5}" destId="{6E1FFB89-BF20-43BD-ACE3-941E30684381}" srcOrd="1" destOrd="4" presId="urn:microsoft.com/office/officeart/2005/8/layout/vList4"/>
    <dgm:cxn modelId="{BB963D62-FBE9-476A-A7B1-9C6D5D183E82}" type="presParOf" srcId="{C7C37455-B6E1-4A17-9E8F-A863B96D9EC5}" destId="{F69C9C61-A40B-4B2E-B8E2-B1A4181B3902}" srcOrd="2" destOrd="4" presId="urn:microsoft.com/office/officeart/2005/8/layout/vList4"/>
    <dgm:cxn modelId="{09BB1722-665F-43A4-AB63-9118B146998B}" type="presOf" srcId="{7C7EB1EF-EE42-409B-9E0A-15115F48CFAF}" destId="{F69C9C61-A40B-4B2E-B8E2-B1A4181B3902}" srcOrd="1" destOrd="0" presId="urn:microsoft.com/office/officeart/2005/8/layout/vList4"/>
    <dgm:cxn modelId="{E2A6EBE2-80E4-4D25-96E7-359C25CAC176}" type="presOf" srcId="{6C54AF7A-703F-4A2A-9BCB-813A628CF68C}" destId="{F69C9C61-A40B-4B2E-B8E2-B1A4181B3902}" srcOrd="1" destOrd="1" presId="urn:microsoft.com/office/officeart/2005/8/layout/vList4"/>
    <dgm:cxn modelId="{EEADB743-A4ED-4D68-AFCF-37E0B4014CC2}" type="presOf" srcId="{99E1219B-D949-47FB-9A89-1252CDE2A343}" destId="{F69C9C61-A40B-4B2E-B8E2-B1A4181B3902}" srcOrd="1" destOrd="2" presId="urn:microsoft.com/office/officeart/2005/8/layout/vList4"/>
    <dgm:cxn modelId="{F6CC0BDE-912A-4EDF-8A27-70577B1F3140}" type="presParOf" srcId="{9D8FDF43-5F22-4C58-95A6-F6FA2BC1C4FF}" destId="{7F9779B7-6163-4741-9F19-650B246E3DA1}" srcOrd="5" destOrd="0" presId="urn:microsoft.com/office/officeart/2005/8/layout/vList4"/>
    <dgm:cxn modelId="{C899D06B-374E-4CD3-922E-9AC35EC83FF9}" type="presOf" srcId="{665D2D1D-86FC-45EB-A5D3-8A4C55326DA6}" destId="{7F9779B7-6163-4741-9F19-650B246E3DA1}" srcOrd="0" destOrd="0" presId="urn:microsoft.com/office/officeart/2005/8/layout/vList4"/>
    <dgm:cxn modelId="{63ECA9F5-AA46-4B93-87C2-96D67C77BB23}" type="presParOf" srcId="{9D8FDF43-5F22-4C58-95A6-F6FA2BC1C4FF}" destId="{1F541589-D916-4DEF-9241-5CCD210F883B}" srcOrd="6" destOrd="0" presId="urn:microsoft.com/office/officeart/2005/8/layout/vList4"/>
    <dgm:cxn modelId="{0E88D956-9C8A-48C1-833F-9D6365B2BD2C}" type="presParOf" srcId="{1F541589-D916-4DEF-9241-5CCD210F883B}" destId="{6D5DED49-7F43-4B85-BC50-7745A30199B7}" srcOrd="0" destOrd="6" presId="urn:microsoft.com/office/officeart/2005/8/layout/vList4"/>
    <dgm:cxn modelId="{6EABE322-B00C-4A69-A26C-8C2EE9F3B552}" type="presOf" srcId="{B5CDD54F-21AC-47E8-9CF8-2DBE0FCD119E}" destId="{6D5DED49-7F43-4B85-BC50-7745A30199B7}" srcOrd="0" destOrd="0" presId="urn:microsoft.com/office/officeart/2005/8/layout/vList4"/>
    <dgm:cxn modelId="{498023E9-EE14-4BC0-ACFA-229EC008B448}" type="presParOf" srcId="{1F541589-D916-4DEF-9241-5CCD210F883B}" destId="{DAE1921A-FA1E-4889-851C-5D9863C1C7BD}" srcOrd="1" destOrd="6" presId="urn:microsoft.com/office/officeart/2005/8/layout/vList4"/>
    <dgm:cxn modelId="{07EC2770-439B-427A-8732-D2586ED73340}" type="presParOf" srcId="{1F541589-D916-4DEF-9241-5CCD210F883B}" destId="{422E4848-0CBC-4F2D-87F1-998A48C397C5}" srcOrd="2" destOrd="6" presId="urn:microsoft.com/office/officeart/2005/8/layout/vList4"/>
    <dgm:cxn modelId="{4AEE69FC-4703-4C33-AA76-CE23E87CEE07}" type="presOf" srcId="{B5CDD54F-21AC-47E8-9CF8-2DBE0FCD119E}" destId="{422E4848-0CBC-4F2D-87F1-998A48C397C5}" srcOrd="1" destOrd="0" presId="urn:microsoft.com/office/officeart/2005/8/layout/vList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22A733-6B24-461B-9D93-761535573F5B}" type="doc">
      <dgm:prSet csTypeId="urn:microsoft.com/office/officeart/2005/8/colors/colorful4"/>
      <dgm:spPr/>
      <dgm:t>
        <a:bodyPr/>
        <a:p>
          <a:endParaRPr altLang="en-US"/>
        </a:p>
      </dgm:t>
    </dgm:pt>
    <dgm:pt modelId="{8D8018A3-F9E9-4378-B84B-D96760BD392A}">
      <dgm:prSet/>
      <dgm:spPr/>
      <dgm:t>
        <a:bodyPr/>
        <a:p>
          <a:r>
            <a:rPr lang="zh-CN" b="0" i="0" u="none" baseline="0">
              <a:rtl val="0"/>
            </a:rPr>
            <a:t>功能：</a:t>
          </a:r>
          <a:endParaRPr altLang="en-US"/>
        </a:p>
      </dgm:t>
    </dgm:pt>
    <dgm:pt modelId="{418EFB3B-B718-4532-A4C0-D099707EA67A}" cxnId="{FA16A17D-C0EA-4D62-A8F9-63621DBECB31}" type="parTrans">
      <dgm:prSet/>
      <dgm:spPr/>
    </dgm:pt>
    <dgm:pt modelId="{4979DC62-42C4-4D7F-99DA-A09768524BD9}" cxnId="{FA16A17D-C0EA-4D62-A8F9-63621DBECB31}" type="sibTrans">
      <dgm:prSet/>
      <dgm:spPr/>
    </dgm:pt>
    <dgm:pt modelId="{94C54EDF-FF91-4A50-95D6-C9292A5DEE7A}">
      <dgm:prSet/>
      <dgm:spPr/>
      <dgm:t>
        <a:bodyPr/>
        <a:p>
          <a:r>
            <a:rPr lang="zh-CN" b="0" i="0" u="none" baseline="0">
              <a:rtl val="0"/>
            </a:rPr>
            <a:t>读取本地用于矫正的带有基准框的组织图片；</a:t>
          </a:r>
          <a:endParaRPr altLang="en-US"/>
        </a:p>
      </dgm:t>
    </dgm:pt>
    <dgm:pt modelId="{2D31BDD0-40D3-44B7-98B6-FCA0A6F782AB}" cxnId="{28B5A953-090A-4C9A-B48D-BD615B160CF2}" type="parTrans">
      <dgm:prSet/>
      <dgm:spPr/>
    </dgm:pt>
    <dgm:pt modelId="{1BF1D526-AC1A-4998-9CD1-922DE6FE1BC3}" cxnId="{28B5A953-090A-4C9A-B48D-BD615B160CF2}" type="sibTrans">
      <dgm:prSet/>
      <dgm:spPr/>
    </dgm:pt>
    <dgm:pt modelId="{17DAE5AB-7156-4A76-B62F-82AA78EF8C2A}">
      <dgm:prSet/>
      <dgm:spPr/>
      <dgm:t>
        <a:bodyPr/>
        <a:p>
          <a:r>
            <a:rPr lang="zh-CN" b="0" i="0" u="none" baseline="0">
              <a:rtl val="0"/>
            </a:rPr>
            <a:t>选择</a:t>
          </a:r>
          <a:r>
            <a:rPr lang="zh-CN" b="0" i="0" u="none" baseline="0">
              <a:rtl val="0"/>
            </a:rPr>
            <a:t>芯片类型</a:t>
          </a:r>
          <a:endParaRPr altLang="en-US"/>
        </a:p>
      </dgm:t>
    </dgm:pt>
    <dgm:pt modelId="{2C5910F7-7AB9-4A00-B804-AEC22578283B}" cxnId="{14EA4783-B57F-4A14-B179-3B00266EF9E7}" type="parTrans">
      <dgm:prSet/>
      <dgm:spPr/>
    </dgm:pt>
    <dgm:pt modelId="{8EB0A537-265E-4202-9A90-8E26993DC86B}" cxnId="{14EA4783-B57F-4A14-B179-3B00266EF9E7}" type="sibTrans">
      <dgm:prSet/>
      <dgm:spPr/>
    </dgm:pt>
    <dgm:pt modelId="{1712E9BC-10CC-4B61-AE50-2AF0220A873A}">
      <dgm:prSet/>
      <dgm:spPr/>
      <dgm:t>
        <a:bodyPr/>
        <a:p>
          <a:r>
            <a:rPr lang="zh-CN" b="0" i="0" u="none" baseline="0">
              <a:rtl val="0"/>
            </a:rPr>
            <a:t>界引导区域：</a:t>
          </a:r>
          <a:endParaRPr altLang="en-US"/>
        </a:p>
      </dgm:t>
    </dgm:pt>
    <dgm:pt modelId="{055A5814-0A98-4BE5-83BE-2100249BB00C}" cxnId="{F57179B8-F830-4CF8-B49D-413AC249BBD6}" type="parTrans">
      <dgm:prSet/>
      <dgm:spPr/>
    </dgm:pt>
    <dgm:pt modelId="{3DEAE495-2C64-4366-9F8E-FD5E486D09BE}" cxnId="{F57179B8-F830-4CF8-B49D-413AC249BBD6}" type="sibTrans">
      <dgm:prSet/>
      <dgm:spPr/>
    </dgm:pt>
    <dgm:pt modelId="{60B149AA-540E-42D0-85EB-B25E474E8AEA}">
      <dgm:prSet/>
      <dgm:spPr/>
      <dgm:t>
        <a:bodyPr/>
        <a:p>
          <a:r>
            <a:rPr lang="zh-CN" b="0" i="0" u="none" baseline="0">
              <a:rtl val="0"/>
            </a:rPr>
            <a:t>显示当前界面及可跳转的界面。</a:t>
          </a:r>
          <a:endParaRPr altLang="en-US"/>
        </a:p>
      </dgm:t>
    </dgm:pt>
    <dgm:pt modelId="{2F578050-A1EB-4882-8750-1507FB5CF3BE}" cxnId="{E304AAA5-56A7-4042-9349-D215B91DD566}" type="parTrans">
      <dgm:prSet/>
      <dgm:spPr/>
    </dgm:pt>
    <dgm:pt modelId="{20757100-316C-482C-9834-43C9961E33F2}" cxnId="{E304AAA5-56A7-4042-9349-D215B91DD566}" type="sibTrans">
      <dgm:prSet/>
      <dgm:spPr/>
    </dgm:pt>
    <dgm:pt modelId="{9206FBE1-71A4-4CFF-9411-C1107201D908}">
      <dgm:prSet/>
      <dgm:spPr/>
      <dgm:t>
        <a:bodyPr/>
        <a:p>
          <a:r>
            <a:rPr lang="zh-CN" b="0" i="0" u="none" baseline="0">
              <a:rtl val="0"/>
            </a:rPr>
            <a:t>图片展示区域：</a:t>
          </a:r>
          <a:endParaRPr altLang="en-US"/>
        </a:p>
      </dgm:t>
    </dgm:pt>
    <dgm:pt modelId="{9923CC5F-0F18-4D48-BB90-D33B022D4748}" cxnId="{59C6C2E0-BA4A-4623-9A33-B33E868C816A}" type="parTrans">
      <dgm:prSet/>
      <dgm:spPr/>
    </dgm:pt>
    <dgm:pt modelId="{90072822-0B70-445B-80A7-F3E6EA5FE905}" cxnId="{59C6C2E0-BA4A-4623-9A33-B33E868C816A}" type="sibTrans">
      <dgm:prSet/>
      <dgm:spPr/>
    </dgm:pt>
    <dgm:pt modelId="{8CD01E2D-14B0-47EB-9E88-2120503C4F0E}">
      <dgm:prSet/>
      <dgm:spPr/>
      <dgm:t>
        <a:bodyPr/>
        <a:p>
          <a:r>
            <a:rPr lang="zh-CN" b="0" i="0" u="none" baseline="0">
              <a:rtl val="0"/>
            </a:rPr>
            <a:t>展示组织图片。</a:t>
          </a:r>
          <a:endParaRPr altLang="en-US"/>
        </a:p>
      </dgm:t>
    </dgm:pt>
    <dgm:pt modelId="{CA63CFB2-475B-46FE-8D21-BDEAE91C6389}" cxnId="{72A8861C-04FE-4CE1-867F-D72DA89ADCE1}" type="parTrans">
      <dgm:prSet/>
      <dgm:spPr/>
    </dgm:pt>
    <dgm:pt modelId="{B5646BB4-7EF3-4E46-B7DE-753D5B010B21}" cxnId="{72A8861C-04FE-4CE1-867F-D72DA89ADCE1}" type="sibTrans">
      <dgm:prSet/>
      <dgm:spPr/>
    </dgm:pt>
    <dgm:pt modelId="{EF06CE6A-0B72-4DD7-ADF1-CC07E0E36178}">
      <dgm:prSet/>
      <dgm:spPr/>
      <dgm:t>
        <a:bodyPr/>
        <a:p>
          <a:r>
            <a:rPr lang="zh-CN" b="0" i="0" u="none" baseline="0">
              <a:rtl val="0"/>
            </a:rPr>
            <a:t>工具区域：</a:t>
          </a:r>
          <a:endParaRPr altLang="en-US"/>
        </a:p>
      </dgm:t>
    </dgm:pt>
    <dgm:pt modelId="{08194572-8E92-461F-9390-101D1441B9DD}" cxnId="{128EF8AD-10EB-4A5A-9468-673CCFB8B7FC}" type="parTrans">
      <dgm:prSet/>
      <dgm:spPr/>
    </dgm:pt>
    <dgm:pt modelId="{7424AD82-32D8-4888-AB04-0F0D06848DA2}" cxnId="{128EF8AD-10EB-4A5A-9468-673CCFB8B7FC}" type="sibTrans">
      <dgm:prSet/>
      <dgm:spPr/>
    </dgm:pt>
    <dgm:pt modelId="{F023EC92-01F8-42D3-BEA1-A07506099CF4}">
      <dgm:prSet phldr="0" custT="0"/>
      <dgm:spPr/>
      <dgm:t>
        <a:bodyPr vert="horz" wrap="square"/>
        <a:p>
          <a:pPr>
            <a:lnSpc>
              <a:spcPct val="100000"/>
            </a:lnSpc>
            <a:spcBef>
              <a:spcPct val="0"/>
            </a:spcBef>
            <a:spcAft>
              <a:spcPct val="20000"/>
            </a:spcAft>
          </a:pPr>
          <a:r>
            <a:rPr lang="zh-CN"/>
            <a:t>图片替换</a:t>
          </a:r>
          <a:endParaRPr lang="zh-CN"/>
        </a:p>
      </dgm:t>
    </dgm:pt>
    <dgm:pt modelId="{B02EAA5A-E5D1-436B-97CB-D33616FB3ADA}" cxnId="{A0A1E7E4-6E65-4294-A408-CB8B00ECCF26}" type="parTrans">
      <dgm:prSet/>
      <dgm:spPr/>
    </dgm:pt>
    <dgm:pt modelId="{FCA0410F-11AA-4C98-9390-DAF3B1371E08}" cxnId="{A0A1E7E4-6E65-4294-A408-CB8B00ECCF26}" type="sibTrans">
      <dgm:prSet/>
      <dgm:spPr/>
    </dgm:pt>
    <dgm:pt modelId="{59FB925F-484F-4ABB-8076-706128E63F3D}">
      <dgm:prSet phldr="0" custT="0"/>
      <dgm:spPr/>
      <dgm:t>
        <a:bodyPr vert="horz" wrap="square"/>
        <a:p>
          <a:pPr>
            <a:lnSpc>
              <a:spcPct val="100000"/>
            </a:lnSpc>
            <a:spcBef>
              <a:spcPct val="0"/>
            </a:spcBef>
            <a:spcAft>
              <a:spcPct val="20000"/>
            </a:spcAft>
          </a:pPr>
          <a:r>
            <a:rPr lang="zh-CN"/>
            <a:t>选择</a:t>
          </a:r>
          <a:r>
            <a:rPr lang="zh-CN"/>
            <a:t>芯片类型</a:t>
          </a:r>
          <a:r>
            <a:rPr lang="zh-CN"/>
            <a:t/>
          </a:r>
          <a:endParaRPr lang="zh-CN"/>
        </a:p>
      </dgm:t>
    </dgm:pt>
    <dgm:pt modelId="{D5386001-46A1-42D8-9BB4-E7587FF3EC78}" cxnId="{55843A47-28B4-4332-8829-AD46AB4DE323}" type="parTrans">
      <dgm:prSet/>
      <dgm:spPr/>
    </dgm:pt>
    <dgm:pt modelId="{04AE693D-F0C7-429E-B7B2-B215D1C33DA1}" cxnId="{55843A47-28B4-4332-8829-AD46AB4DE323}" type="sibTrans">
      <dgm:prSet/>
      <dgm:spPr/>
    </dgm:pt>
    <dgm:pt modelId="{630BF06E-B5B9-47D8-91EA-85A79351B153}" type="pres">
      <dgm:prSet presAssocID="{1D22A733-6B24-461B-9D93-761535573F5B}" presName="linear" presStyleCnt="0">
        <dgm:presLayoutVars>
          <dgm:animLvl val="lvl"/>
          <dgm:resizeHandles val="exact"/>
        </dgm:presLayoutVars>
      </dgm:prSet>
      <dgm:spPr/>
    </dgm:pt>
    <dgm:pt modelId="{3D471189-57DD-4AD0-8828-BB3EA6E86CE9}" type="pres">
      <dgm:prSet presAssocID="{8D8018A3-F9E9-4378-B84B-D96760BD392A}" presName="parentText" presStyleLbl="node1" presStyleIdx="0" presStyleCnt="4">
        <dgm:presLayoutVars>
          <dgm:chMax val="0"/>
          <dgm:bulletEnabled val="1"/>
        </dgm:presLayoutVars>
      </dgm:prSet>
      <dgm:spPr/>
    </dgm:pt>
    <dgm:pt modelId="{78D542A5-F6E2-426A-9A72-D58B78F80D20}" type="pres">
      <dgm:prSet presAssocID="{8D8018A3-F9E9-4378-B84B-D96760BD392A}" presName="childText" presStyleLbl="revTx" presStyleIdx="0" presStyleCnt="4">
        <dgm:presLayoutVars>
          <dgm:bulletEnabled val="1"/>
        </dgm:presLayoutVars>
      </dgm:prSet>
      <dgm:spPr/>
    </dgm:pt>
    <dgm:pt modelId="{489C54BC-5352-4D99-BAA1-DE109256270A}" type="pres">
      <dgm:prSet presAssocID="{1712E9BC-10CC-4B61-AE50-2AF0220A873A}" presName="parentText" presStyleLbl="node1" presStyleIdx="1" presStyleCnt="4">
        <dgm:presLayoutVars>
          <dgm:chMax val="0"/>
          <dgm:bulletEnabled val="1"/>
        </dgm:presLayoutVars>
      </dgm:prSet>
      <dgm:spPr/>
    </dgm:pt>
    <dgm:pt modelId="{A49D6793-01B4-4A76-BAFF-7841639CEC9B}" type="pres">
      <dgm:prSet presAssocID="{1712E9BC-10CC-4B61-AE50-2AF0220A873A}" presName="childText" presStyleLbl="revTx" presStyleIdx="1" presStyleCnt="4">
        <dgm:presLayoutVars>
          <dgm:bulletEnabled val="1"/>
        </dgm:presLayoutVars>
      </dgm:prSet>
      <dgm:spPr/>
    </dgm:pt>
    <dgm:pt modelId="{9E9CE5D5-86FA-46A9-B61A-6FAA1E45F91D}" type="pres">
      <dgm:prSet presAssocID="{9206FBE1-71A4-4CFF-9411-C1107201D908}" presName="parentText" presStyleLbl="node1" presStyleIdx="2" presStyleCnt="4">
        <dgm:presLayoutVars>
          <dgm:chMax val="0"/>
          <dgm:bulletEnabled val="1"/>
        </dgm:presLayoutVars>
      </dgm:prSet>
      <dgm:spPr/>
    </dgm:pt>
    <dgm:pt modelId="{3CD961C1-35D2-49B8-BA17-1CD8E5164B9F}" type="pres">
      <dgm:prSet presAssocID="{9206FBE1-71A4-4CFF-9411-C1107201D908}" presName="childText" presStyleLbl="revTx" presStyleIdx="2" presStyleCnt="4">
        <dgm:presLayoutVars>
          <dgm:bulletEnabled val="1"/>
        </dgm:presLayoutVars>
      </dgm:prSet>
      <dgm:spPr/>
    </dgm:pt>
    <dgm:pt modelId="{DE138FBF-756D-4A57-A26E-5A09DD7F5921}" type="pres">
      <dgm:prSet presAssocID="{EF06CE6A-0B72-4DD7-ADF1-CC07E0E36178}" presName="parentText" presStyleLbl="node1" presStyleIdx="3" presStyleCnt="4">
        <dgm:presLayoutVars>
          <dgm:chMax val="0"/>
          <dgm:bulletEnabled val="1"/>
        </dgm:presLayoutVars>
      </dgm:prSet>
      <dgm:spPr/>
    </dgm:pt>
    <dgm:pt modelId="{BE60E8AA-73F7-4659-8C9B-EB249A907A74}" type="pres">
      <dgm:prSet presAssocID="{EF06CE6A-0B72-4DD7-ADF1-CC07E0E36178}" presName="childText" presStyleLbl="revTx" presStyleIdx="3" presStyleCnt="4">
        <dgm:presLayoutVars>
          <dgm:bulletEnabled val="1"/>
        </dgm:presLayoutVars>
      </dgm:prSet>
      <dgm:spPr/>
    </dgm:pt>
  </dgm:ptLst>
  <dgm:cxnLst>
    <dgm:cxn modelId="{FA16A17D-C0EA-4D62-A8F9-63621DBECB31}" srcId="{1D22A733-6B24-461B-9D93-761535573F5B}" destId="{8D8018A3-F9E9-4378-B84B-D96760BD392A}" srcOrd="0" destOrd="0" parTransId="{418EFB3B-B718-4532-A4C0-D099707EA67A}" sibTransId="{4979DC62-42C4-4D7F-99DA-A09768524BD9}"/>
    <dgm:cxn modelId="{28B5A953-090A-4C9A-B48D-BD615B160CF2}" srcId="{8D8018A3-F9E9-4378-B84B-D96760BD392A}" destId="{94C54EDF-FF91-4A50-95D6-C9292A5DEE7A}" srcOrd="0" destOrd="0" parTransId="{2D31BDD0-40D3-44B7-98B6-FCA0A6F782AB}" sibTransId="{1BF1D526-AC1A-4998-9CD1-922DE6FE1BC3}"/>
    <dgm:cxn modelId="{14EA4783-B57F-4A14-B179-3B00266EF9E7}" srcId="{8D8018A3-F9E9-4378-B84B-D96760BD392A}" destId="{17DAE5AB-7156-4A76-B62F-82AA78EF8C2A}" srcOrd="1" destOrd="0" parTransId="{2C5910F7-7AB9-4A00-B804-AEC22578283B}" sibTransId="{8EB0A537-265E-4202-9A90-8E26993DC86B}"/>
    <dgm:cxn modelId="{F57179B8-F830-4CF8-B49D-413AC249BBD6}" srcId="{1D22A733-6B24-461B-9D93-761535573F5B}" destId="{1712E9BC-10CC-4B61-AE50-2AF0220A873A}" srcOrd="1" destOrd="0" parTransId="{055A5814-0A98-4BE5-83BE-2100249BB00C}" sibTransId="{3DEAE495-2C64-4366-9F8E-FD5E486D09BE}"/>
    <dgm:cxn modelId="{E304AAA5-56A7-4042-9349-D215B91DD566}" srcId="{1712E9BC-10CC-4B61-AE50-2AF0220A873A}" destId="{60B149AA-540E-42D0-85EB-B25E474E8AEA}" srcOrd="0" destOrd="1" parTransId="{2F578050-A1EB-4882-8750-1507FB5CF3BE}" sibTransId="{20757100-316C-482C-9834-43C9961E33F2}"/>
    <dgm:cxn modelId="{59C6C2E0-BA4A-4623-9A33-B33E868C816A}" srcId="{1D22A733-6B24-461B-9D93-761535573F5B}" destId="{9206FBE1-71A4-4CFF-9411-C1107201D908}" srcOrd="2" destOrd="0" parTransId="{9923CC5F-0F18-4D48-BB90-D33B022D4748}" sibTransId="{90072822-0B70-445B-80A7-F3E6EA5FE905}"/>
    <dgm:cxn modelId="{72A8861C-04FE-4CE1-867F-D72DA89ADCE1}" srcId="{9206FBE1-71A4-4CFF-9411-C1107201D908}" destId="{8CD01E2D-14B0-47EB-9E88-2120503C4F0E}" srcOrd="0" destOrd="2" parTransId="{CA63CFB2-475B-46FE-8D21-BDEAE91C6389}" sibTransId="{B5646BB4-7EF3-4E46-B7DE-753D5B010B21}"/>
    <dgm:cxn modelId="{128EF8AD-10EB-4A5A-9468-673CCFB8B7FC}" srcId="{1D22A733-6B24-461B-9D93-761535573F5B}" destId="{EF06CE6A-0B72-4DD7-ADF1-CC07E0E36178}" srcOrd="3" destOrd="0" parTransId="{08194572-8E92-461F-9390-101D1441B9DD}" sibTransId="{7424AD82-32D8-4888-AB04-0F0D06848DA2}"/>
    <dgm:cxn modelId="{A0A1E7E4-6E65-4294-A408-CB8B00ECCF26}" srcId="{EF06CE6A-0B72-4DD7-ADF1-CC07E0E36178}" destId="{F023EC92-01F8-42D3-BEA1-A07506099CF4}" srcOrd="0" destOrd="3" parTransId="{B02EAA5A-E5D1-436B-97CB-D33616FB3ADA}" sibTransId="{FCA0410F-11AA-4C98-9390-DAF3B1371E08}"/>
    <dgm:cxn modelId="{55843A47-28B4-4332-8829-AD46AB4DE323}" srcId="{EF06CE6A-0B72-4DD7-ADF1-CC07E0E36178}" destId="{59FB925F-484F-4ABB-8076-706128E63F3D}" srcOrd="1" destOrd="3" parTransId="{D5386001-46A1-42D8-9BB4-E7587FF3EC78}" sibTransId="{04AE693D-F0C7-429E-B7B2-B215D1C33DA1}"/>
    <dgm:cxn modelId="{B2B639E4-2987-4579-945D-46187C896394}" type="presOf" srcId="{1D22A733-6B24-461B-9D93-761535573F5B}" destId="{630BF06E-B5B9-47D8-91EA-85A79351B153}" srcOrd="0" destOrd="0" presId="urn:microsoft.com/office/officeart/2005/8/layout/vList2"/>
    <dgm:cxn modelId="{1E4003D3-7741-47F1-9AF1-DB9F401D6EA9}" type="presParOf" srcId="{630BF06E-B5B9-47D8-91EA-85A79351B153}" destId="{3D471189-57DD-4AD0-8828-BB3EA6E86CE9}" srcOrd="0" destOrd="0" presId="urn:microsoft.com/office/officeart/2005/8/layout/vList2"/>
    <dgm:cxn modelId="{EA9BFD4F-B1FD-438A-BB7F-871E1EAB1699}" type="presOf" srcId="{8D8018A3-F9E9-4378-B84B-D96760BD392A}" destId="{3D471189-57DD-4AD0-8828-BB3EA6E86CE9}" srcOrd="0" destOrd="0" presId="urn:microsoft.com/office/officeart/2005/8/layout/vList2"/>
    <dgm:cxn modelId="{FA25F53D-46E9-4691-B746-6DB03496CBDD}" type="presParOf" srcId="{630BF06E-B5B9-47D8-91EA-85A79351B153}" destId="{78D542A5-F6E2-426A-9A72-D58B78F80D20}" srcOrd="1" destOrd="0" presId="urn:microsoft.com/office/officeart/2005/8/layout/vList2"/>
    <dgm:cxn modelId="{F591B8A9-9A64-4AD8-BE6D-A960EBF55C83}" type="presOf" srcId="{94C54EDF-FF91-4A50-95D6-C9292A5DEE7A}" destId="{78D542A5-F6E2-426A-9A72-D58B78F80D20}" srcOrd="0" destOrd="0" presId="urn:microsoft.com/office/officeart/2005/8/layout/vList2"/>
    <dgm:cxn modelId="{B74AAD17-D179-4168-AB3A-1893F6AAB107}" type="presOf" srcId="{17DAE5AB-7156-4A76-B62F-82AA78EF8C2A}" destId="{78D542A5-F6E2-426A-9A72-D58B78F80D20}" srcOrd="0" destOrd="1" presId="urn:microsoft.com/office/officeart/2005/8/layout/vList2"/>
    <dgm:cxn modelId="{2CEDB70C-EAE3-49D5-8F60-F63AB80F8415}" type="presParOf" srcId="{630BF06E-B5B9-47D8-91EA-85A79351B153}" destId="{489C54BC-5352-4D99-BAA1-DE109256270A}" srcOrd="2" destOrd="0" presId="urn:microsoft.com/office/officeart/2005/8/layout/vList2"/>
    <dgm:cxn modelId="{4C719C28-9D2C-405F-900F-32972E4CD47D}" type="presOf" srcId="{1712E9BC-10CC-4B61-AE50-2AF0220A873A}" destId="{489C54BC-5352-4D99-BAA1-DE109256270A}" srcOrd="0" destOrd="0" presId="urn:microsoft.com/office/officeart/2005/8/layout/vList2"/>
    <dgm:cxn modelId="{2D29D909-AC82-41E5-ACE6-396D75F1DCEF}" type="presParOf" srcId="{630BF06E-B5B9-47D8-91EA-85A79351B153}" destId="{A49D6793-01B4-4A76-BAFF-7841639CEC9B}" srcOrd="3" destOrd="0" presId="urn:microsoft.com/office/officeart/2005/8/layout/vList2"/>
    <dgm:cxn modelId="{B56DEAEF-5D86-4532-91EF-863AE5AD2B4A}" type="presOf" srcId="{60B149AA-540E-42D0-85EB-B25E474E8AEA}" destId="{A49D6793-01B4-4A76-BAFF-7841639CEC9B}" srcOrd="0" destOrd="0" presId="urn:microsoft.com/office/officeart/2005/8/layout/vList2"/>
    <dgm:cxn modelId="{0BF92B04-5D3F-4A11-925A-DB3446CC7178}" type="presParOf" srcId="{630BF06E-B5B9-47D8-91EA-85A79351B153}" destId="{9E9CE5D5-86FA-46A9-B61A-6FAA1E45F91D}" srcOrd="4" destOrd="0" presId="urn:microsoft.com/office/officeart/2005/8/layout/vList2"/>
    <dgm:cxn modelId="{48BAA324-0A06-4497-B812-DA45722FC6B5}" type="presOf" srcId="{9206FBE1-71A4-4CFF-9411-C1107201D908}" destId="{9E9CE5D5-86FA-46A9-B61A-6FAA1E45F91D}" srcOrd="0" destOrd="0" presId="urn:microsoft.com/office/officeart/2005/8/layout/vList2"/>
    <dgm:cxn modelId="{82A448A5-C6C9-47D6-96D2-0A4FC75C7848}" type="presParOf" srcId="{630BF06E-B5B9-47D8-91EA-85A79351B153}" destId="{3CD961C1-35D2-49B8-BA17-1CD8E5164B9F}" srcOrd="5" destOrd="0" presId="urn:microsoft.com/office/officeart/2005/8/layout/vList2"/>
    <dgm:cxn modelId="{5C967D61-576E-48A0-AE67-4BFF213F37FD}" type="presOf" srcId="{8CD01E2D-14B0-47EB-9E88-2120503C4F0E}" destId="{3CD961C1-35D2-49B8-BA17-1CD8E5164B9F}" srcOrd="0" destOrd="0" presId="urn:microsoft.com/office/officeart/2005/8/layout/vList2"/>
    <dgm:cxn modelId="{EA08A184-F8F4-4E95-AD28-612E1FA91B2A}" type="presParOf" srcId="{630BF06E-B5B9-47D8-91EA-85A79351B153}" destId="{DE138FBF-756D-4A57-A26E-5A09DD7F5921}" srcOrd="6" destOrd="0" presId="urn:microsoft.com/office/officeart/2005/8/layout/vList2"/>
    <dgm:cxn modelId="{49B4F3F7-6A1D-4BD4-9B38-20D8ACFDFB68}" type="presOf" srcId="{EF06CE6A-0B72-4DD7-ADF1-CC07E0E36178}" destId="{DE138FBF-756D-4A57-A26E-5A09DD7F5921}" srcOrd="0" destOrd="0" presId="urn:microsoft.com/office/officeart/2005/8/layout/vList2"/>
    <dgm:cxn modelId="{30A88F68-C2A3-4790-B13C-D68D349AA272}" type="presParOf" srcId="{630BF06E-B5B9-47D8-91EA-85A79351B153}" destId="{BE60E8AA-73F7-4659-8C9B-EB249A907A74}" srcOrd="7" destOrd="0" presId="urn:microsoft.com/office/officeart/2005/8/layout/vList2"/>
    <dgm:cxn modelId="{10B1625E-E5A3-4060-AA65-89FE84C8D9AF}" type="presOf" srcId="{F023EC92-01F8-42D3-BEA1-A07506099CF4}" destId="{BE60E8AA-73F7-4659-8C9B-EB249A907A74}" srcOrd="0" destOrd="0" presId="urn:microsoft.com/office/officeart/2005/8/layout/vList2"/>
    <dgm:cxn modelId="{3DF10AD3-E1A7-4BB1-A7F3-87D513339AAB}" type="presOf" srcId="{59FB925F-484F-4ABB-8076-706128E63F3D}" destId="{BE60E8AA-73F7-4659-8C9B-EB249A907A74}" srcOrd="0" destOrd="1" presId="urn:microsoft.com/office/officeart/2005/8/layout/vList2"/>
  </dgm:cxnLst>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F7A39A-06D6-4AA1-8A65-896B05E393C0}" type="doc">
      <dgm:prSet csTypeId="urn:microsoft.com/office/officeart/2005/8/colors/colorful4"/>
      <dgm:spPr/>
      <dgm:t>
        <a:bodyPr/>
        <a:p>
          <a:endParaRPr altLang="en-US"/>
        </a:p>
      </dgm:t>
    </dgm:pt>
    <dgm:pt modelId="{598CB331-BB55-4C10-AEA5-9E1B4E9FEDDC}">
      <dgm:prSet/>
      <dgm:spPr/>
      <dgm:t>
        <a:bodyPr/>
        <a:p>
          <a:r>
            <a:rPr lang="zh-CN" b="0" i="0" u="none" baseline="0">
              <a:rtl val="0"/>
            </a:rPr>
            <a:t>功能：</a:t>
          </a:r>
          <a:endParaRPr altLang="en-US"/>
        </a:p>
      </dgm:t>
    </dgm:pt>
    <dgm:pt modelId="{1549CE4F-A771-4794-968C-C92A59F0A21D}" cxnId="{BA8F4A45-BD92-4C02-80AC-D4F227EAA644}" type="parTrans">
      <dgm:prSet/>
      <dgm:spPr/>
    </dgm:pt>
    <dgm:pt modelId="{FA5EB3C0-D7AF-4094-B535-444662B28F18}" cxnId="{BA8F4A45-BD92-4C02-80AC-D4F227EAA644}" type="sibTrans">
      <dgm:prSet/>
      <dgm:spPr/>
    </dgm:pt>
    <dgm:pt modelId="{1DC62BAB-1F79-4415-8301-EAB8A245BE48}">
      <dgm:prSet/>
      <dgm:spPr/>
      <dgm:t>
        <a:bodyPr/>
        <a:p>
          <a:r>
            <a:rPr lang="zh-CN" b="0" i="0" u="none" baseline="0">
              <a:rtl val="0"/>
            </a:rPr>
            <a:t>选取用于矫正的参考点</a:t>
          </a:r>
          <a:endParaRPr altLang="en-US"/>
        </a:p>
      </dgm:t>
    </dgm:pt>
    <dgm:pt modelId="{20277747-91F4-4876-A251-3DBDC9E557AC}" cxnId="{74E38E15-6A6D-4180-85FD-5E4B8D033ECE}" type="parTrans">
      <dgm:prSet/>
      <dgm:spPr/>
    </dgm:pt>
    <dgm:pt modelId="{0949DC3B-82CF-4415-8BB2-336D425F9585}" cxnId="{74E38E15-6A6D-4180-85FD-5E4B8D033ECE}" type="sibTrans">
      <dgm:prSet/>
      <dgm:spPr/>
    </dgm:pt>
    <dgm:pt modelId="{3F850C59-F8D8-447F-B2DE-E30E48C3FE3D}">
      <dgm:prSet/>
      <dgm:spPr/>
      <dgm:t>
        <a:bodyPr/>
        <a:p>
          <a:r>
            <a:rPr lang="zh-CN" b="0" i="0" u="none" baseline="0">
              <a:rtl val="0"/>
            </a:rPr>
            <a:t>界引导区域：</a:t>
          </a:r>
          <a:endParaRPr altLang="en-US"/>
        </a:p>
      </dgm:t>
    </dgm:pt>
    <dgm:pt modelId="{777442F1-1D19-4F9C-9947-D27B64885CB4}" cxnId="{BE3A89FF-D00A-4617-B567-5BA82F53AE67}" type="parTrans">
      <dgm:prSet/>
      <dgm:spPr/>
    </dgm:pt>
    <dgm:pt modelId="{96663CD2-429F-4AAA-9F66-D61A9F6B6D8E}" cxnId="{BE3A89FF-D00A-4617-B567-5BA82F53AE67}" type="sibTrans">
      <dgm:prSet/>
      <dgm:spPr/>
    </dgm:pt>
    <dgm:pt modelId="{8CCAE3F5-0413-4AAA-96D2-14FD2B2CBE76}">
      <dgm:prSet/>
      <dgm:spPr/>
      <dgm:t>
        <a:bodyPr/>
        <a:p>
          <a:r>
            <a:rPr lang="zh-CN" b="0" i="0" u="none" baseline="0">
              <a:rtl val="0"/>
            </a:rPr>
            <a:t>显示当前界面及可跳转的界面。</a:t>
          </a:r>
          <a:endParaRPr altLang="en-US"/>
        </a:p>
      </dgm:t>
    </dgm:pt>
    <dgm:pt modelId="{2CA13C85-86F9-43B2-8873-EB9AA8C708D9}" cxnId="{04BEE72D-B63A-4CDB-82CB-679C76ED058A}" type="parTrans">
      <dgm:prSet/>
      <dgm:spPr/>
    </dgm:pt>
    <dgm:pt modelId="{3E14980E-9D66-470A-BCF6-7221DFB180DC}" cxnId="{04BEE72D-B63A-4CDB-82CB-679C76ED058A}" type="sibTrans">
      <dgm:prSet/>
      <dgm:spPr/>
    </dgm:pt>
    <dgm:pt modelId="{3BB288EE-735F-4CC3-80FC-D257FDE90972}">
      <dgm:prSet/>
      <dgm:spPr/>
      <dgm:t>
        <a:bodyPr/>
        <a:p>
          <a:r>
            <a:rPr lang="zh-CN" b="0" i="0" u="none" baseline="0">
              <a:rtl val="0"/>
            </a:rPr>
            <a:t>图片展示区域：</a:t>
          </a:r>
          <a:endParaRPr altLang="en-US"/>
        </a:p>
      </dgm:t>
    </dgm:pt>
    <dgm:pt modelId="{42A86807-6124-430B-9E63-7555543881EB}" cxnId="{34795C49-EB14-422D-BCEC-215A93DF0D18}" type="parTrans">
      <dgm:prSet/>
      <dgm:spPr/>
    </dgm:pt>
    <dgm:pt modelId="{543514FC-69E2-45EE-AEB5-36E9DA23D2DE}" cxnId="{34795C49-EB14-422D-BCEC-215A93DF0D18}" type="sibTrans">
      <dgm:prSet/>
      <dgm:spPr/>
    </dgm:pt>
    <dgm:pt modelId="{E7C98F68-BB35-4008-8781-65CF07B0CA79}">
      <dgm:prSet phldr="0" custT="0"/>
      <dgm:spPr/>
      <dgm:t>
        <a:bodyPr vert="horz" wrap="square"/>
        <a:p>
          <a:pPr>
            <a:lnSpc>
              <a:spcPct val="100000"/>
            </a:lnSpc>
            <a:spcBef>
              <a:spcPct val="0"/>
            </a:spcBef>
            <a:spcAft>
              <a:spcPct val="20000"/>
            </a:spcAft>
          </a:pPr>
          <a:r>
            <a:rPr lang="zh-CN" b="0" i="0" u="none" baseline="0">
              <a:rtl val="0"/>
            </a:rPr>
            <a:t>展示</a:t>
          </a:r>
          <a:r>
            <a:rPr lang="zh-CN" b="0" i="0" u="none" baseline="0">
              <a:rtl val="0"/>
            </a:rPr>
            <a:t>组织</a:t>
          </a:r>
          <a:r>
            <a:rPr lang="zh-CN" b="0" i="0" u="none" baseline="0">
              <a:rtl val="0"/>
            </a:rPr>
            <a:t>图片</a:t>
          </a:r>
          <a:r>
            <a:rPr lang="zh-CN" b="0" i="0" u="none" baseline="0">
              <a:rtl val="0"/>
            </a:rPr>
            <a:t/>
          </a:r>
          <a:endParaRPr lang="zh-CN" b="0" i="0" u="none" baseline="0">
            <a:rtl val="0"/>
          </a:endParaRPr>
        </a:p>
      </dgm:t>
    </dgm:pt>
    <dgm:pt modelId="{415F6D72-2087-4266-BDF1-5E092632D850}" cxnId="{B8F27A8D-3A1C-41EC-B2FF-5F49D086F360}" type="parTrans">
      <dgm:prSet/>
      <dgm:spPr/>
    </dgm:pt>
    <dgm:pt modelId="{55DFA76F-E8DF-4E27-B2BB-0B6CF4248F03}" cxnId="{B8F27A8D-3A1C-41EC-B2FF-5F49D086F360}" type="sibTrans">
      <dgm:prSet/>
      <dgm:spPr/>
    </dgm:pt>
    <dgm:pt modelId="{A811789D-46B1-4B56-A14A-C5AE724914A1}">
      <dgm:prSet phldr="0" custT="0"/>
      <dgm:spPr/>
      <dgm:t>
        <a:bodyPr vert="horz" wrap="square"/>
        <a:p>
          <a:pPr>
            <a:lnSpc>
              <a:spcPct val="100000"/>
            </a:lnSpc>
            <a:spcBef>
              <a:spcPct val="0"/>
            </a:spcBef>
            <a:spcAft>
              <a:spcPct val="20000"/>
            </a:spcAft>
          </a:pPr>
          <a:r>
            <a:rPr lang="zh-CN" b="0" i="0" u="none" baseline="0">
              <a:rtl val="0"/>
            </a:rPr>
            <a:t>在图片上</a:t>
          </a:r>
          <a:r>
            <a:rPr lang="zh-CN" b="0" i="0" u="none" baseline="0">
              <a:rtl val="0"/>
            </a:rPr>
            <a:t>点击鼠标</a:t>
          </a:r>
          <a:r>
            <a:rPr lang="zh-CN" b="0" i="0" u="none" baseline="0">
              <a:rtl val="0"/>
            </a:rPr>
            <a:t>选取参考点的位置。</a:t>
          </a:r>
          <a:r>
            <a:rPr altLang="en-US"/>
            <a:t/>
          </a:r>
          <a:endParaRPr altLang="en-US"/>
        </a:p>
      </dgm:t>
    </dgm:pt>
    <dgm:pt modelId="{80A40DA3-EADD-478F-A38E-016829AE4EA1}" cxnId="{458621BD-B83B-4E62-8CBB-89FCC62C1ED8}" type="parTrans">
      <dgm:prSet/>
      <dgm:spPr/>
    </dgm:pt>
    <dgm:pt modelId="{EA360934-B8B7-47C9-A211-CC409834CC1F}" cxnId="{458621BD-B83B-4E62-8CBB-89FCC62C1ED8}" type="sibTrans">
      <dgm:prSet/>
      <dgm:spPr/>
    </dgm:pt>
    <dgm:pt modelId="{824B87BF-2CC1-4AD9-8A66-287A8E6B53F9}">
      <dgm:prSet/>
      <dgm:spPr/>
      <dgm:t>
        <a:bodyPr/>
        <a:p>
          <a:r>
            <a:rPr lang="zh-CN" b="0" i="0" u="none" baseline="0">
              <a:rtl val="0"/>
            </a:rPr>
            <a:t>工具区域：</a:t>
          </a:r>
          <a:endParaRPr altLang="en-US"/>
        </a:p>
      </dgm:t>
    </dgm:pt>
    <dgm:pt modelId="{2359D427-C34B-4797-924D-A77DF94685CA}" cxnId="{D3ACB2E9-C36E-499D-84AB-4E841138A988}" type="parTrans">
      <dgm:prSet/>
      <dgm:spPr/>
    </dgm:pt>
    <dgm:pt modelId="{3235F439-59DA-4B4F-BCE0-E7651CB95EE2}" cxnId="{D3ACB2E9-C36E-499D-84AB-4E841138A988}" type="sibTrans">
      <dgm:prSet/>
      <dgm:spPr/>
    </dgm:pt>
    <dgm:pt modelId="{4AC96256-6081-4D8B-AF3D-986421218B80}">
      <dgm:prSet phldr="0" custT="0"/>
      <dgm:spPr/>
      <dgm:t>
        <a:bodyPr vert="horz" wrap="square"/>
        <a:p>
          <a:pPr>
            <a:lnSpc>
              <a:spcPct val="100000"/>
            </a:lnSpc>
            <a:spcBef>
              <a:spcPct val="0"/>
            </a:spcBef>
            <a:spcAft>
              <a:spcPct val="20000"/>
            </a:spcAft>
          </a:pPr>
          <a:r>
            <a:rPr lang="zh-CN" b="0" i="0" u="none" baseline="0">
              <a:rtl val="0"/>
            </a:rPr>
            <a:t>显示选取的参考点的坐标，</a:t>
          </a:r>
          <a:r>
            <a:rPr lang="zh-CN" b="0" i="0" u="none" baseline="0">
              <a:rtl val="0"/>
            </a:rPr>
            <a:t/>
          </a:r>
          <a:endParaRPr lang="zh-CN" b="0" i="0" u="none" baseline="0">
            <a:rtl val="0"/>
          </a:endParaRPr>
        </a:p>
      </dgm:t>
    </dgm:pt>
    <dgm:pt modelId="{58273CFE-A099-4567-901A-9398FCECEE44}" cxnId="{62AA982D-AED2-4CA9-9E69-77030315AB0B}" type="parTrans">
      <dgm:prSet/>
      <dgm:spPr/>
    </dgm:pt>
    <dgm:pt modelId="{FBC0BF86-8014-4ECF-A300-488AE919BEC1}" cxnId="{62AA982D-AED2-4CA9-9E69-77030315AB0B}" type="sibTrans">
      <dgm:prSet/>
      <dgm:spPr/>
    </dgm:pt>
    <dgm:pt modelId="{9F2F5962-5935-49E7-A844-8D67304FA5BF}">
      <dgm:prSet phldr="0" custT="0"/>
      <dgm:spPr/>
      <dgm:t>
        <a:bodyPr vert="horz" wrap="square"/>
        <a:p>
          <a:pPr>
            <a:lnSpc>
              <a:spcPct val="100000"/>
            </a:lnSpc>
            <a:spcBef>
              <a:spcPct val="0"/>
            </a:spcBef>
            <a:spcAft>
              <a:spcPct val="20000"/>
            </a:spcAft>
          </a:pPr>
          <a:r>
            <a:rPr lang="zh-CN" b="0" i="0" u="none" baseline="0">
              <a:rtl val="0"/>
            </a:rPr>
            <a:t>清</a:t>
          </a:r>
          <a:r>
            <a:rPr lang="zh-CN" b="0" i="0" u="none" baseline="0">
              <a:rtl val="0"/>
            </a:rPr>
            <a:t>除</a:t>
          </a:r>
          <a:r>
            <a:rPr lang="zh-CN" b="0" i="0" u="none" baseline="0">
              <a:rtl val="0"/>
            </a:rPr>
            <a:t>结果</a:t>
          </a:r>
          <a:r>
            <a:rPr lang="zh-CN" b="0" i="0" u="none" baseline="0">
              <a:rtl val="0"/>
            </a:rPr>
            <a:t>重新</a:t>
          </a:r>
          <a:r>
            <a:rPr lang="zh-CN" b="0" i="0" u="none" baseline="0">
              <a:rtl val="0"/>
            </a:rPr>
            <a:t>选择</a:t>
          </a:r>
          <a:r>
            <a:rPr lang="zh-CN" b="0" i="0" u="none" baseline="0">
              <a:rtl val="0"/>
            </a:rPr>
            <a:t>。</a:t>
          </a:r>
          <a:r>
            <a:rPr altLang="en-US"/>
            <a:t/>
          </a:r>
          <a:endParaRPr altLang="en-US"/>
        </a:p>
      </dgm:t>
    </dgm:pt>
    <dgm:pt modelId="{DC5E1072-DA2C-4121-AA43-5A2E5A75B5A3}" cxnId="{6FD7CF68-904A-4245-940B-1D570BAD93D2}" type="parTrans">
      <dgm:prSet/>
      <dgm:spPr/>
    </dgm:pt>
    <dgm:pt modelId="{3A683BF6-3107-4012-A7E8-30ADCC7639C7}" cxnId="{6FD7CF68-904A-4245-940B-1D570BAD93D2}" type="sibTrans">
      <dgm:prSet/>
      <dgm:spPr/>
    </dgm:pt>
    <dgm:pt modelId="{31BED9DF-B56D-4EE8-BF0E-9DB14DC7CEEB}" type="pres">
      <dgm:prSet presAssocID="{F6F7A39A-06D6-4AA1-8A65-896B05E393C0}" presName="linear" presStyleCnt="0">
        <dgm:presLayoutVars>
          <dgm:animLvl val="lvl"/>
          <dgm:resizeHandles val="exact"/>
        </dgm:presLayoutVars>
      </dgm:prSet>
      <dgm:spPr/>
    </dgm:pt>
    <dgm:pt modelId="{0E18125B-215A-4539-8348-4286A87BACC3}" type="pres">
      <dgm:prSet presAssocID="{598CB331-BB55-4C10-AEA5-9E1B4E9FEDDC}" presName="parentText" presStyleLbl="node1" presStyleIdx="0" presStyleCnt="4">
        <dgm:presLayoutVars>
          <dgm:chMax val="0"/>
          <dgm:bulletEnabled val="1"/>
        </dgm:presLayoutVars>
      </dgm:prSet>
      <dgm:spPr/>
    </dgm:pt>
    <dgm:pt modelId="{C1B3FFD9-F395-4394-9EBC-0AD7A2E12312}" type="pres">
      <dgm:prSet presAssocID="{598CB331-BB55-4C10-AEA5-9E1B4E9FEDDC}" presName="childText" presStyleLbl="revTx" presStyleIdx="0" presStyleCnt="4">
        <dgm:presLayoutVars>
          <dgm:bulletEnabled val="1"/>
        </dgm:presLayoutVars>
      </dgm:prSet>
      <dgm:spPr/>
    </dgm:pt>
    <dgm:pt modelId="{A277C021-0564-4F7B-AA97-FBD7AAE7AF1A}" type="pres">
      <dgm:prSet presAssocID="{3F850C59-F8D8-447F-B2DE-E30E48C3FE3D}" presName="parentText" presStyleLbl="node1" presStyleIdx="1" presStyleCnt="4">
        <dgm:presLayoutVars>
          <dgm:chMax val="0"/>
          <dgm:bulletEnabled val="1"/>
        </dgm:presLayoutVars>
      </dgm:prSet>
      <dgm:spPr/>
    </dgm:pt>
    <dgm:pt modelId="{419C03B6-1604-4689-8E46-82B3B4A84730}" type="pres">
      <dgm:prSet presAssocID="{3F850C59-F8D8-447F-B2DE-E30E48C3FE3D}" presName="childText" presStyleLbl="revTx" presStyleIdx="1" presStyleCnt="4">
        <dgm:presLayoutVars>
          <dgm:bulletEnabled val="1"/>
        </dgm:presLayoutVars>
      </dgm:prSet>
      <dgm:spPr/>
    </dgm:pt>
    <dgm:pt modelId="{A21C990F-D522-4798-934C-C69B6835C7AA}" type="pres">
      <dgm:prSet presAssocID="{3BB288EE-735F-4CC3-80FC-D257FDE90972}" presName="parentText" presStyleLbl="node1" presStyleIdx="2" presStyleCnt="4">
        <dgm:presLayoutVars>
          <dgm:chMax val="0"/>
          <dgm:bulletEnabled val="1"/>
        </dgm:presLayoutVars>
      </dgm:prSet>
      <dgm:spPr/>
    </dgm:pt>
    <dgm:pt modelId="{47094FC3-1918-4241-AA82-15177A6AEFF3}" type="pres">
      <dgm:prSet presAssocID="{3BB288EE-735F-4CC3-80FC-D257FDE90972}" presName="childText" presStyleLbl="revTx" presStyleIdx="2" presStyleCnt="4">
        <dgm:presLayoutVars>
          <dgm:bulletEnabled val="1"/>
        </dgm:presLayoutVars>
      </dgm:prSet>
      <dgm:spPr/>
    </dgm:pt>
    <dgm:pt modelId="{BD2C538E-7485-42BD-9AE9-D00A5621E4E1}" type="pres">
      <dgm:prSet presAssocID="{824B87BF-2CC1-4AD9-8A66-287A8E6B53F9}" presName="parentText" presStyleLbl="node1" presStyleIdx="3" presStyleCnt="4">
        <dgm:presLayoutVars>
          <dgm:chMax val="0"/>
          <dgm:bulletEnabled val="1"/>
        </dgm:presLayoutVars>
      </dgm:prSet>
      <dgm:spPr/>
    </dgm:pt>
    <dgm:pt modelId="{34A6D80F-2688-437F-9926-5E78A6E8E0BD}" type="pres">
      <dgm:prSet presAssocID="{824B87BF-2CC1-4AD9-8A66-287A8E6B53F9}" presName="childText" presStyleLbl="revTx" presStyleIdx="3" presStyleCnt="4">
        <dgm:presLayoutVars>
          <dgm:bulletEnabled val="1"/>
        </dgm:presLayoutVars>
      </dgm:prSet>
      <dgm:spPr/>
    </dgm:pt>
  </dgm:ptLst>
  <dgm:cxnLst>
    <dgm:cxn modelId="{BA8F4A45-BD92-4C02-80AC-D4F227EAA644}" srcId="{F6F7A39A-06D6-4AA1-8A65-896B05E393C0}" destId="{598CB331-BB55-4C10-AEA5-9E1B4E9FEDDC}" srcOrd="0" destOrd="0" parTransId="{1549CE4F-A771-4794-968C-C92A59F0A21D}" sibTransId="{FA5EB3C0-D7AF-4094-B535-444662B28F18}"/>
    <dgm:cxn modelId="{74E38E15-6A6D-4180-85FD-5E4B8D033ECE}" srcId="{598CB331-BB55-4C10-AEA5-9E1B4E9FEDDC}" destId="{1DC62BAB-1F79-4415-8301-EAB8A245BE48}" srcOrd="0" destOrd="0" parTransId="{20277747-91F4-4876-A251-3DBDC9E557AC}" sibTransId="{0949DC3B-82CF-4415-8BB2-336D425F9585}"/>
    <dgm:cxn modelId="{BE3A89FF-D00A-4617-B567-5BA82F53AE67}" srcId="{F6F7A39A-06D6-4AA1-8A65-896B05E393C0}" destId="{3F850C59-F8D8-447F-B2DE-E30E48C3FE3D}" srcOrd="1" destOrd="0" parTransId="{777442F1-1D19-4F9C-9947-D27B64885CB4}" sibTransId="{96663CD2-429F-4AAA-9F66-D61A9F6B6D8E}"/>
    <dgm:cxn modelId="{04BEE72D-B63A-4CDB-82CB-679C76ED058A}" srcId="{3F850C59-F8D8-447F-B2DE-E30E48C3FE3D}" destId="{8CCAE3F5-0413-4AAA-96D2-14FD2B2CBE76}" srcOrd="0" destOrd="1" parTransId="{2CA13C85-86F9-43B2-8873-EB9AA8C708D9}" sibTransId="{3E14980E-9D66-470A-BCF6-7221DFB180DC}"/>
    <dgm:cxn modelId="{34795C49-EB14-422D-BCEC-215A93DF0D18}" srcId="{F6F7A39A-06D6-4AA1-8A65-896B05E393C0}" destId="{3BB288EE-735F-4CC3-80FC-D257FDE90972}" srcOrd="2" destOrd="0" parTransId="{42A86807-6124-430B-9E63-7555543881EB}" sibTransId="{543514FC-69E2-45EE-AEB5-36E9DA23D2DE}"/>
    <dgm:cxn modelId="{B8F27A8D-3A1C-41EC-B2FF-5F49D086F360}" srcId="{3BB288EE-735F-4CC3-80FC-D257FDE90972}" destId="{E7C98F68-BB35-4008-8781-65CF07B0CA79}" srcOrd="0" destOrd="2" parTransId="{415F6D72-2087-4266-BDF1-5E092632D850}" sibTransId="{55DFA76F-E8DF-4E27-B2BB-0B6CF4248F03}"/>
    <dgm:cxn modelId="{458621BD-B83B-4E62-8CBB-89FCC62C1ED8}" srcId="{3BB288EE-735F-4CC3-80FC-D257FDE90972}" destId="{A811789D-46B1-4B56-A14A-C5AE724914A1}" srcOrd="1" destOrd="2" parTransId="{80A40DA3-EADD-478F-A38E-016829AE4EA1}" sibTransId="{EA360934-B8B7-47C9-A211-CC409834CC1F}"/>
    <dgm:cxn modelId="{D3ACB2E9-C36E-499D-84AB-4E841138A988}" srcId="{F6F7A39A-06D6-4AA1-8A65-896B05E393C0}" destId="{824B87BF-2CC1-4AD9-8A66-287A8E6B53F9}" srcOrd="3" destOrd="0" parTransId="{2359D427-C34B-4797-924D-A77DF94685CA}" sibTransId="{3235F439-59DA-4B4F-BCE0-E7651CB95EE2}"/>
    <dgm:cxn modelId="{62AA982D-AED2-4CA9-9E69-77030315AB0B}" srcId="{824B87BF-2CC1-4AD9-8A66-287A8E6B53F9}" destId="{4AC96256-6081-4D8B-AF3D-986421218B80}" srcOrd="0" destOrd="3" parTransId="{58273CFE-A099-4567-901A-9398FCECEE44}" sibTransId="{FBC0BF86-8014-4ECF-A300-488AE919BEC1}"/>
    <dgm:cxn modelId="{6FD7CF68-904A-4245-940B-1D570BAD93D2}" srcId="{824B87BF-2CC1-4AD9-8A66-287A8E6B53F9}" destId="{9F2F5962-5935-49E7-A844-8D67304FA5BF}" srcOrd="1" destOrd="3" parTransId="{DC5E1072-DA2C-4121-AA43-5A2E5A75B5A3}" sibTransId="{3A683BF6-3107-4012-A7E8-30ADCC7639C7}"/>
    <dgm:cxn modelId="{47CF60A3-75FF-4D8D-A7D2-6C8046E54144}" type="presOf" srcId="{F6F7A39A-06D6-4AA1-8A65-896B05E393C0}" destId="{31BED9DF-B56D-4EE8-BF0E-9DB14DC7CEEB}" srcOrd="0" destOrd="0" presId="urn:microsoft.com/office/officeart/2005/8/layout/vList2"/>
    <dgm:cxn modelId="{37364EC7-0427-4F39-9A42-924D0FA67A9F}" type="presParOf" srcId="{31BED9DF-B56D-4EE8-BF0E-9DB14DC7CEEB}" destId="{0E18125B-215A-4539-8348-4286A87BACC3}" srcOrd="0" destOrd="0" presId="urn:microsoft.com/office/officeart/2005/8/layout/vList2"/>
    <dgm:cxn modelId="{DDC22E9D-E5E8-41FF-9321-9294188B6AA4}" type="presOf" srcId="{598CB331-BB55-4C10-AEA5-9E1B4E9FEDDC}" destId="{0E18125B-215A-4539-8348-4286A87BACC3}" srcOrd="0" destOrd="0" presId="urn:microsoft.com/office/officeart/2005/8/layout/vList2"/>
    <dgm:cxn modelId="{919C9979-5C79-45DB-9D84-4C1F4624A2A4}" type="presParOf" srcId="{31BED9DF-B56D-4EE8-BF0E-9DB14DC7CEEB}" destId="{C1B3FFD9-F395-4394-9EBC-0AD7A2E12312}" srcOrd="1" destOrd="0" presId="urn:microsoft.com/office/officeart/2005/8/layout/vList2"/>
    <dgm:cxn modelId="{9E728D28-171D-4B75-96A9-0052E579E001}" type="presOf" srcId="{1DC62BAB-1F79-4415-8301-EAB8A245BE48}" destId="{C1B3FFD9-F395-4394-9EBC-0AD7A2E12312}" srcOrd="0" destOrd="0" presId="urn:microsoft.com/office/officeart/2005/8/layout/vList2"/>
    <dgm:cxn modelId="{31F0E666-AEF4-4157-AAB2-2EB341D08FBE}" type="presParOf" srcId="{31BED9DF-B56D-4EE8-BF0E-9DB14DC7CEEB}" destId="{A277C021-0564-4F7B-AA97-FBD7AAE7AF1A}" srcOrd="2" destOrd="0" presId="urn:microsoft.com/office/officeart/2005/8/layout/vList2"/>
    <dgm:cxn modelId="{CB8FBCF0-05CC-4499-AA34-9BD1F7A1751B}" type="presOf" srcId="{3F850C59-F8D8-447F-B2DE-E30E48C3FE3D}" destId="{A277C021-0564-4F7B-AA97-FBD7AAE7AF1A}" srcOrd="0" destOrd="0" presId="urn:microsoft.com/office/officeart/2005/8/layout/vList2"/>
    <dgm:cxn modelId="{46C5E5A3-EAA5-4B2D-B5E1-1956BFDF8DCD}" type="presParOf" srcId="{31BED9DF-B56D-4EE8-BF0E-9DB14DC7CEEB}" destId="{419C03B6-1604-4689-8E46-82B3B4A84730}" srcOrd="3" destOrd="0" presId="urn:microsoft.com/office/officeart/2005/8/layout/vList2"/>
    <dgm:cxn modelId="{39251037-B802-470C-9C64-BB7D0BAA6D4F}" type="presOf" srcId="{8CCAE3F5-0413-4AAA-96D2-14FD2B2CBE76}" destId="{419C03B6-1604-4689-8E46-82B3B4A84730}" srcOrd="0" destOrd="0" presId="urn:microsoft.com/office/officeart/2005/8/layout/vList2"/>
    <dgm:cxn modelId="{15E1896B-3C65-4768-9DFB-B8385671C2AD}" type="presParOf" srcId="{31BED9DF-B56D-4EE8-BF0E-9DB14DC7CEEB}" destId="{A21C990F-D522-4798-934C-C69B6835C7AA}" srcOrd="4" destOrd="0" presId="urn:microsoft.com/office/officeart/2005/8/layout/vList2"/>
    <dgm:cxn modelId="{3B6E2ED1-4483-4423-AC95-0D990C593402}" type="presOf" srcId="{3BB288EE-735F-4CC3-80FC-D257FDE90972}" destId="{A21C990F-D522-4798-934C-C69B6835C7AA}" srcOrd="0" destOrd="0" presId="urn:microsoft.com/office/officeart/2005/8/layout/vList2"/>
    <dgm:cxn modelId="{3FC2C778-D6A7-4EDB-B0DC-50B112DB9C66}" type="presParOf" srcId="{31BED9DF-B56D-4EE8-BF0E-9DB14DC7CEEB}" destId="{47094FC3-1918-4241-AA82-15177A6AEFF3}" srcOrd="5" destOrd="0" presId="urn:microsoft.com/office/officeart/2005/8/layout/vList2"/>
    <dgm:cxn modelId="{32AA2531-7A7F-402F-8A0E-48BEDEFC7127}" type="presOf" srcId="{E7C98F68-BB35-4008-8781-65CF07B0CA79}" destId="{47094FC3-1918-4241-AA82-15177A6AEFF3}" srcOrd="0" destOrd="0" presId="urn:microsoft.com/office/officeart/2005/8/layout/vList2"/>
    <dgm:cxn modelId="{DFDCAF98-90FA-4210-808F-B34C95B930EE}" type="presOf" srcId="{A811789D-46B1-4B56-A14A-C5AE724914A1}" destId="{47094FC3-1918-4241-AA82-15177A6AEFF3}" srcOrd="0" destOrd="1" presId="urn:microsoft.com/office/officeart/2005/8/layout/vList2"/>
    <dgm:cxn modelId="{A986E3AA-029C-4A88-AC8B-E4F538738317}" type="presParOf" srcId="{31BED9DF-B56D-4EE8-BF0E-9DB14DC7CEEB}" destId="{BD2C538E-7485-42BD-9AE9-D00A5621E4E1}" srcOrd="6" destOrd="0" presId="urn:microsoft.com/office/officeart/2005/8/layout/vList2"/>
    <dgm:cxn modelId="{88BA54D9-3992-4379-9C6C-17038EE637F3}" type="presOf" srcId="{824B87BF-2CC1-4AD9-8A66-287A8E6B53F9}" destId="{BD2C538E-7485-42BD-9AE9-D00A5621E4E1}" srcOrd="0" destOrd="0" presId="urn:microsoft.com/office/officeart/2005/8/layout/vList2"/>
    <dgm:cxn modelId="{13830FFD-1E61-4B2E-8E5C-6ACFFC1CB0E8}" type="presParOf" srcId="{31BED9DF-B56D-4EE8-BF0E-9DB14DC7CEEB}" destId="{34A6D80F-2688-437F-9926-5E78A6E8E0BD}" srcOrd="7" destOrd="0" presId="urn:microsoft.com/office/officeart/2005/8/layout/vList2"/>
    <dgm:cxn modelId="{78699054-FECE-4CA8-842C-7DFCA33E10C0}" type="presOf" srcId="{4AC96256-6081-4D8B-AF3D-986421218B80}" destId="{34A6D80F-2688-437F-9926-5E78A6E8E0BD}" srcOrd="0" destOrd="0" presId="urn:microsoft.com/office/officeart/2005/8/layout/vList2"/>
    <dgm:cxn modelId="{D73823EC-A898-486A-AEDA-BF058A13DE77}" type="presOf" srcId="{9F2F5962-5935-49E7-A844-8D67304FA5BF}" destId="{34A6D80F-2688-437F-9926-5E78A6E8E0BD}" srcOrd="0" destOrd="1" presId="urn:microsoft.com/office/officeart/2005/8/layout/vList2"/>
  </dgm:cxnLst>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14ACA4-C721-47B2-B44D-C593A62EFBE7}" type="doc">
      <dgm:prSet csTypeId="urn:microsoft.com/office/officeart/2005/8/colors/colorful4"/>
      <dgm:spPr/>
      <dgm:t>
        <a:bodyPr/>
        <a:p>
          <a:endParaRPr altLang="en-US"/>
        </a:p>
      </dgm:t>
    </dgm:pt>
    <dgm:pt modelId="{E816E4BF-DCA8-473D-9BF6-8A4FABA17458}">
      <dgm:prSet/>
      <dgm:spPr/>
      <dgm:t>
        <a:bodyPr/>
        <a:p>
          <a:r>
            <a:rPr lang="zh-CN" b="0" i="0" u="none" baseline="0">
              <a:rtl val="0"/>
            </a:rPr>
            <a:t>功能：</a:t>
          </a:r>
          <a:endParaRPr altLang="en-US"/>
        </a:p>
      </dgm:t>
    </dgm:pt>
    <dgm:pt modelId="{B394BDB9-EEF8-44E3-9E33-DBB41FDC19A4}" cxnId="{08CFB958-89AD-4E0A-BEA4-115A848B2764}" type="parTrans">
      <dgm:prSet/>
      <dgm:spPr/>
    </dgm:pt>
    <dgm:pt modelId="{E04517C0-B861-4F91-BD55-5E8FE84B0F03}" cxnId="{08CFB958-89AD-4E0A-BEA4-115A848B2764}" type="sibTrans">
      <dgm:prSet/>
      <dgm:spPr/>
    </dgm:pt>
    <dgm:pt modelId="{E2642BF8-C318-4F59-8A44-E2E16122D469}">
      <dgm:prSet phldr="0" custT="0"/>
      <dgm:spPr/>
      <dgm:t>
        <a:bodyPr vert="horz" wrap="square"/>
        <a:p>
          <a:pPr>
            <a:lnSpc>
              <a:spcPct val="100000"/>
            </a:lnSpc>
            <a:spcBef>
              <a:spcPct val="0"/>
            </a:spcBef>
            <a:spcAft>
              <a:spcPct val="20000"/>
            </a:spcAft>
          </a:pPr>
          <a:r>
            <a:rPr lang="zh-CN" b="0" i="0" u="none" baseline="0">
              <a:rtl val="0"/>
            </a:rPr>
            <a:t>对上一步选取的参考点的位置进行微调</a:t>
          </a:r>
          <a:r>
            <a:rPr altLang="en-US"/>
            <a:t/>
          </a:r>
          <a:endParaRPr altLang="en-US"/>
        </a:p>
      </dgm:t>
    </dgm:pt>
    <dgm:pt modelId="{8A642227-122C-44F3-B64F-74168CFAD61C}" cxnId="{C901F533-A903-4CC9-8EB2-118A41351B80}" type="parTrans">
      <dgm:prSet/>
      <dgm:spPr/>
    </dgm:pt>
    <dgm:pt modelId="{FC6FFDA7-902E-4DA5-99B6-DD4AB3438E06}" cxnId="{C901F533-A903-4CC9-8EB2-118A41351B80}" type="sibTrans">
      <dgm:prSet/>
      <dgm:spPr/>
    </dgm:pt>
    <dgm:pt modelId="{FFA5AE62-142A-46AE-96D6-7949C0C47A34}">
      <dgm:prSet phldr="0" custT="0"/>
      <dgm:spPr/>
      <dgm:t>
        <a:bodyPr vert="horz" wrap="square"/>
        <a:p>
          <a:pPr>
            <a:lnSpc>
              <a:spcPct val="100000"/>
            </a:lnSpc>
            <a:spcBef>
              <a:spcPct val="0"/>
            </a:spcBef>
            <a:spcAft>
              <a:spcPct val="20000"/>
            </a:spcAft>
          </a:pPr>
          <a:r>
            <a:rPr lang="zh-CN" b="0" i="0" u="none" baseline="0">
              <a:rtl val="0"/>
            </a:rPr>
            <a:t>根据参考点的位置对图片进行矫正</a:t>
          </a:r>
          <a:r>
            <a:rPr altLang="en-US"/>
            <a:t/>
          </a:r>
          <a:endParaRPr altLang="en-US"/>
        </a:p>
      </dgm:t>
    </dgm:pt>
    <dgm:pt modelId="{D90FADC8-DEC5-499F-BB5B-7E62564E42AB}" cxnId="{BC8424E0-8349-4AA3-8B69-6554880B46E6}" type="parTrans">
      <dgm:prSet/>
      <dgm:spPr/>
    </dgm:pt>
    <dgm:pt modelId="{037E0A70-0634-4AD0-9A6B-85E61B963636}" cxnId="{BC8424E0-8349-4AA3-8B69-6554880B46E6}" type="sibTrans">
      <dgm:prSet/>
      <dgm:spPr/>
    </dgm:pt>
    <dgm:pt modelId="{1B77D5FF-18FF-47CF-B86A-873680113EA7}">
      <dgm:prSet phldr="0" custT="0"/>
      <dgm:spPr/>
      <dgm:t>
        <a:bodyPr vert="horz" wrap="square"/>
        <a:p>
          <a:pPr>
            <a:lnSpc>
              <a:spcPct val="100000"/>
            </a:lnSpc>
            <a:spcBef>
              <a:spcPct val="0"/>
            </a:spcBef>
            <a:spcAft>
              <a:spcPct val="20000"/>
            </a:spcAft>
          </a:pPr>
          <a:r>
            <a:rPr lang="zh-CN" b="0" i="0" u="none" baseline="0">
              <a:rtl val="0"/>
            </a:rPr>
            <a:t>生成对应原图的spot的位置</a:t>
          </a:r>
          <a:r>
            <a:rPr altLang="en-US"/>
            <a:t/>
          </a:r>
          <a:endParaRPr altLang="en-US"/>
        </a:p>
      </dgm:t>
    </dgm:pt>
    <dgm:pt modelId="{713740CF-589F-4828-AE3B-3C13E461BFCD}" cxnId="{B5D416D5-4CBC-4863-B26C-882952AC62CD}" type="parTrans">
      <dgm:prSet/>
      <dgm:spPr/>
    </dgm:pt>
    <dgm:pt modelId="{49CA96D9-CCEC-40C7-A45D-35E3E0E11F4D}" cxnId="{B5D416D5-4CBC-4863-B26C-882952AC62CD}" type="sibTrans">
      <dgm:prSet/>
      <dgm:spPr/>
    </dgm:pt>
    <dgm:pt modelId="{0A096966-4B02-4EF8-A98C-0F8130601773}">
      <dgm:prSet/>
      <dgm:spPr/>
      <dgm:t>
        <a:bodyPr/>
        <a:p>
          <a:r>
            <a:rPr lang="zh-CN" b="0" i="0" u="none" baseline="0">
              <a:rtl val="0"/>
            </a:rPr>
            <a:t>界引导区域：</a:t>
          </a:r>
          <a:endParaRPr altLang="en-US"/>
        </a:p>
      </dgm:t>
    </dgm:pt>
    <dgm:pt modelId="{E14215CD-CB74-434A-A3CF-239B80741D01}" cxnId="{3F18D7CD-6499-4476-A722-29ED5276296C}" type="parTrans">
      <dgm:prSet/>
      <dgm:spPr/>
    </dgm:pt>
    <dgm:pt modelId="{D2A40844-CFEE-444C-AD35-0C4BBA7D5942}" cxnId="{3F18D7CD-6499-4476-A722-29ED5276296C}" type="sibTrans">
      <dgm:prSet/>
      <dgm:spPr/>
    </dgm:pt>
    <dgm:pt modelId="{67497BFA-A5DA-4903-85CF-34B3204D1CD3}">
      <dgm:prSet/>
      <dgm:spPr/>
      <dgm:t>
        <a:bodyPr/>
        <a:p>
          <a:r>
            <a:rPr lang="zh-CN" b="0" i="0" u="none" baseline="0">
              <a:rtl val="0"/>
            </a:rPr>
            <a:t>显示当前界面及可跳转的界面。</a:t>
          </a:r>
          <a:endParaRPr altLang="en-US"/>
        </a:p>
      </dgm:t>
    </dgm:pt>
    <dgm:pt modelId="{F6BC68D2-3749-4E35-97DB-99471CBC09AD}" cxnId="{720E27DA-FE9A-4F6E-A2B0-2E139BD6B968}" type="parTrans">
      <dgm:prSet/>
      <dgm:spPr/>
    </dgm:pt>
    <dgm:pt modelId="{42B7D22B-D64C-408B-BDAD-79F52B830CE2}" cxnId="{720E27DA-FE9A-4F6E-A2B0-2E139BD6B968}" type="sibTrans">
      <dgm:prSet/>
      <dgm:spPr/>
    </dgm:pt>
    <dgm:pt modelId="{1876480A-74D6-4430-B30A-3AB98726AB4D}">
      <dgm:prSet/>
      <dgm:spPr/>
      <dgm:t>
        <a:bodyPr/>
        <a:p>
          <a:r>
            <a:rPr lang="zh-CN" b="0" i="0" u="none" baseline="0">
              <a:rtl val="0"/>
            </a:rPr>
            <a:t>图片展示区域：</a:t>
          </a:r>
          <a:endParaRPr altLang="en-US"/>
        </a:p>
      </dgm:t>
    </dgm:pt>
    <dgm:pt modelId="{EB9A03A1-3A57-47C7-A91D-D45E153EF489}" cxnId="{D552B794-8EA4-4679-8AB8-7E379FAB65BE}" type="parTrans">
      <dgm:prSet/>
      <dgm:spPr/>
    </dgm:pt>
    <dgm:pt modelId="{667552CF-56AE-4937-8167-E3A030D2979F}" cxnId="{D552B794-8EA4-4679-8AB8-7E379FAB65BE}" type="sibTrans">
      <dgm:prSet/>
      <dgm:spPr/>
    </dgm:pt>
    <dgm:pt modelId="{02F15845-E933-4FAE-9269-9DD206BFEC78}">
      <dgm:prSet/>
      <dgm:spPr/>
      <dgm:t>
        <a:bodyPr/>
        <a:p>
          <a:r>
            <a:rPr lang="zh-CN" b="0" i="0" u="none" baseline="0">
              <a:rtl val="0"/>
            </a:rPr>
            <a:t>展示组织图片</a:t>
          </a:r>
          <a:endParaRPr altLang="en-US"/>
        </a:p>
      </dgm:t>
    </dgm:pt>
    <dgm:pt modelId="{7B3AB73D-B2E6-42F4-9F74-88E02DF2A8C3}" cxnId="{EC290993-F6EB-4A9E-A039-6499CC9677D2}" type="parTrans">
      <dgm:prSet/>
      <dgm:spPr/>
    </dgm:pt>
    <dgm:pt modelId="{54A658CA-2B41-4C9E-ACBD-CE01246B9241}" cxnId="{EC290993-F6EB-4A9E-A039-6499CC9677D2}" type="sibTrans">
      <dgm:prSet/>
      <dgm:spPr/>
    </dgm:pt>
    <dgm:pt modelId="{B4E94BF0-4174-4567-83C0-2C715BE345FD}">
      <dgm:prSet/>
      <dgm:spPr/>
      <dgm:t>
        <a:bodyPr/>
        <a:p>
          <a:r>
            <a:rPr lang="zh-CN" b="0" i="0" u="none" baseline="0">
              <a:rtl val="0"/>
            </a:rPr>
            <a:t>在图片上对参考点的位置进行微调</a:t>
          </a:r>
          <a:endParaRPr altLang="en-US"/>
        </a:p>
      </dgm:t>
    </dgm:pt>
    <dgm:pt modelId="{0E61C265-6731-4E5B-992C-72779EFE7B1B}" cxnId="{534BD5C9-FC03-46CB-81DC-057B3F4ABB6A}" type="parTrans">
      <dgm:prSet/>
      <dgm:spPr/>
    </dgm:pt>
    <dgm:pt modelId="{1060421E-142F-4509-BDC0-BBFD1E924F90}" cxnId="{534BD5C9-FC03-46CB-81DC-057B3F4ABB6A}" type="sibTrans">
      <dgm:prSet/>
      <dgm:spPr/>
    </dgm:pt>
    <dgm:pt modelId="{370C20DA-1A20-4E8A-8873-4600754FC7E4}">
      <dgm:prSet/>
      <dgm:spPr/>
      <dgm:t>
        <a:bodyPr/>
        <a:p>
          <a:r>
            <a:rPr lang="zh-CN" b="0" i="0" u="none" baseline="0">
              <a:rtl val="0"/>
            </a:rPr>
            <a:t>工具区域：</a:t>
          </a:r>
          <a:endParaRPr altLang="en-US"/>
        </a:p>
      </dgm:t>
    </dgm:pt>
    <dgm:pt modelId="{6E1E041A-3013-4A9D-8C26-8B0348FFA8FD}" cxnId="{AF283F06-3C18-4E2F-80F6-DE4A4CF387A2}" type="parTrans">
      <dgm:prSet/>
      <dgm:spPr/>
    </dgm:pt>
    <dgm:pt modelId="{0863D232-C8A9-4A25-AA20-A19965A72D5D}" cxnId="{AF283F06-3C18-4E2F-80F6-DE4A4CF387A2}" type="sibTrans">
      <dgm:prSet/>
      <dgm:spPr/>
    </dgm:pt>
    <dgm:pt modelId="{74FE704D-7588-4EBA-B7B3-0D62EC56D087}">
      <dgm:prSet phldr="0" custT="0"/>
      <dgm:spPr/>
      <dgm:t>
        <a:bodyPr vert="horz" wrap="square"/>
        <a:p>
          <a:pPr>
            <a:lnSpc>
              <a:spcPct val="100000"/>
            </a:lnSpc>
            <a:spcBef>
              <a:spcPct val="0"/>
            </a:spcBef>
            <a:spcAft>
              <a:spcPct val="20000"/>
            </a:spcAft>
          </a:pPr>
          <a:r>
            <a:rPr lang="zh-CN" b="0" i="0" u="none" baseline="0">
              <a:rtl val="0"/>
            </a:rPr>
            <a:t>显示选取的参考点的坐标</a:t>
          </a:r>
          <a:r>
            <a:rPr altLang="en-US"/>
            <a:t/>
          </a:r>
          <a:endParaRPr altLang="en-US"/>
        </a:p>
      </dgm:t>
    </dgm:pt>
    <dgm:pt modelId="{D0B4DEF4-7489-4346-8A70-3C37E9A48C87}" cxnId="{C62DB4E6-5B3F-46D3-8504-4A34FA36E3AA}" type="parTrans">
      <dgm:prSet/>
      <dgm:spPr/>
    </dgm:pt>
    <dgm:pt modelId="{EF69BCB6-390D-4A84-A99F-58748EDC754E}" cxnId="{C62DB4E6-5B3F-46D3-8504-4A34FA36E3AA}" type="sibTrans">
      <dgm:prSet/>
      <dgm:spPr/>
    </dgm:pt>
    <dgm:pt modelId="{5ACB749E-E934-4819-B86C-450082704CD0}">
      <dgm:prSet phldr="0" custT="0"/>
      <dgm:spPr/>
      <dgm:t>
        <a:bodyPr vert="horz" wrap="square"/>
        <a:p>
          <a:pPr>
            <a:lnSpc>
              <a:spcPct val="100000"/>
            </a:lnSpc>
            <a:spcBef>
              <a:spcPct val="0"/>
            </a:spcBef>
            <a:spcAft>
              <a:spcPct val="20000"/>
            </a:spcAft>
          </a:pPr>
          <a:r>
            <a:rPr lang="zh-CN" b="0" i="0" u="none" baseline="0">
              <a:rtl val="0"/>
            </a:rPr>
            <a:t>对参考点坐标进行微调</a:t>
          </a:r>
          <a:r>
            <a:rPr altLang="en-US"/>
            <a:t/>
          </a:r>
          <a:endParaRPr altLang="en-US"/>
        </a:p>
      </dgm:t>
    </dgm:pt>
    <dgm:pt modelId="{2CE45E99-6FCC-47A3-9FAA-BC7B3CEC1EA3}" cxnId="{2706EFFD-DEC4-4EBA-8ED2-7C620AA5FDB1}" type="parTrans">
      <dgm:prSet/>
      <dgm:spPr/>
    </dgm:pt>
    <dgm:pt modelId="{B208725E-4E09-45B4-8803-90BADE923142}" cxnId="{2706EFFD-DEC4-4EBA-8ED2-7C620AA5FDB1}" type="sibTrans">
      <dgm:prSet/>
      <dgm:spPr/>
    </dgm:pt>
    <dgm:pt modelId="{82175A5E-CFE2-49CD-9018-0C204B933AA4}">
      <dgm:prSet phldr="0" custT="0"/>
      <dgm:spPr/>
      <dgm:t>
        <a:bodyPr vert="horz" wrap="square"/>
        <a:p>
          <a:pPr>
            <a:lnSpc>
              <a:spcPct val="100000"/>
            </a:lnSpc>
            <a:spcBef>
              <a:spcPct val="0"/>
            </a:spcBef>
            <a:spcAft>
              <a:spcPct val="20000"/>
            </a:spcAft>
          </a:pPr>
          <a:r>
            <a:rPr lang="zh-CN" b="0" i="0" u="none" baseline="0">
              <a:rtl val="0"/>
            </a:rPr>
            <a:t>进行图片矫正</a:t>
          </a:r>
          <a:r>
            <a:rPr altLang="en-US"/>
            <a:t/>
          </a:r>
          <a:endParaRPr altLang="en-US"/>
        </a:p>
      </dgm:t>
    </dgm:pt>
    <dgm:pt modelId="{55BA2405-9A86-49B5-85CE-6FC4ED82368A}" cxnId="{09F81C63-DE08-4027-AD75-CD36BDCB5EBC}" type="parTrans">
      <dgm:prSet/>
      <dgm:spPr/>
    </dgm:pt>
    <dgm:pt modelId="{5E1ADFEF-D648-4514-9A32-A8C9CF3D1C3A}" cxnId="{09F81C63-DE08-4027-AD75-CD36BDCB5EBC}" type="sibTrans">
      <dgm:prSet/>
      <dgm:spPr/>
    </dgm:pt>
    <dgm:pt modelId="{35F4AF49-1C04-4962-A074-1A180C5F6F20}" type="pres">
      <dgm:prSet presAssocID="{A514ACA4-C721-47B2-B44D-C593A62EFBE7}" presName="linear" presStyleCnt="0">
        <dgm:presLayoutVars>
          <dgm:animLvl val="lvl"/>
          <dgm:resizeHandles val="exact"/>
        </dgm:presLayoutVars>
      </dgm:prSet>
      <dgm:spPr/>
    </dgm:pt>
    <dgm:pt modelId="{F3204066-3ACD-41D6-89AA-E8E586C76BBE}" type="pres">
      <dgm:prSet presAssocID="{E816E4BF-DCA8-473D-9BF6-8A4FABA17458}" presName="parentText" presStyleLbl="node1" presStyleIdx="0" presStyleCnt="4">
        <dgm:presLayoutVars>
          <dgm:chMax val="0"/>
          <dgm:bulletEnabled val="1"/>
        </dgm:presLayoutVars>
      </dgm:prSet>
      <dgm:spPr/>
    </dgm:pt>
    <dgm:pt modelId="{2A26BD8D-BAEF-4F1F-8749-FA9B77C4507B}" type="pres">
      <dgm:prSet presAssocID="{E816E4BF-DCA8-473D-9BF6-8A4FABA17458}" presName="childText" presStyleLbl="revTx" presStyleIdx="0" presStyleCnt="4">
        <dgm:presLayoutVars>
          <dgm:bulletEnabled val="1"/>
        </dgm:presLayoutVars>
      </dgm:prSet>
      <dgm:spPr/>
    </dgm:pt>
    <dgm:pt modelId="{3D5EF9E3-7D3A-4F46-B8C0-CF1F6A225AA8}" type="pres">
      <dgm:prSet presAssocID="{0A096966-4B02-4EF8-A98C-0F8130601773}" presName="parentText" presStyleLbl="node1" presStyleIdx="1" presStyleCnt="4">
        <dgm:presLayoutVars>
          <dgm:chMax val="0"/>
          <dgm:bulletEnabled val="1"/>
        </dgm:presLayoutVars>
      </dgm:prSet>
      <dgm:spPr/>
    </dgm:pt>
    <dgm:pt modelId="{63230066-CFF5-4D48-A8DC-2A71F9A3DF9E}" type="pres">
      <dgm:prSet presAssocID="{0A096966-4B02-4EF8-A98C-0F8130601773}" presName="childText" presStyleLbl="revTx" presStyleIdx="1" presStyleCnt="4">
        <dgm:presLayoutVars>
          <dgm:bulletEnabled val="1"/>
        </dgm:presLayoutVars>
      </dgm:prSet>
      <dgm:spPr/>
    </dgm:pt>
    <dgm:pt modelId="{47B03291-CE1B-4EC9-8C7F-ECB83B249345}" type="pres">
      <dgm:prSet presAssocID="{1876480A-74D6-4430-B30A-3AB98726AB4D}" presName="parentText" presStyleLbl="node1" presStyleIdx="2" presStyleCnt="4">
        <dgm:presLayoutVars>
          <dgm:chMax val="0"/>
          <dgm:bulletEnabled val="1"/>
        </dgm:presLayoutVars>
      </dgm:prSet>
      <dgm:spPr/>
    </dgm:pt>
    <dgm:pt modelId="{04BA832F-653C-490B-A47B-C8EC9C7C1BD8}" type="pres">
      <dgm:prSet presAssocID="{1876480A-74D6-4430-B30A-3AB98726AB4D}" presName="childText" presStyleLbl="revTx" presStyleIdx="2" presStyleCnt="4">
        <dgm:presLayoutVars>
          <dgm:bulletEnabled val="1"/>
        </dgm:presLayoutVars>
      </dgm:prSet>
      <dgm:spPr/>
    </dgm:pt>
    <dgm:pt modelId="{A75D5E40-B44D-47C6-8281-EFB5A7BBD8C3}" type="pres">
      <dgm:prSet presAssocID="{370C20DA-1A20-4E8A-8873-4600754FC7E4}" presName="parentText" presStyleLbl="node1" presStyleIdx="3" presStyleCnt="4">
        <dgm:presLayoutVars>
          <dgm:chMax val="0"/>
          <dgm:bulletEnabled val="1"/>
        </dgm:presLayoutVars>
      </dgm:prSet>
      <dgm:spPr/>
    </dgm:pt>
    <dgm:pt modelId="{76CFAAEE-5504-461A-87D2-36F1ABC8329A}" type="pres">
      <dgm:prSet presAssocID="{370C20DA-1A20-4E8A-8873-4600754FC7E4}" presName="childText" presStyleLbl="revTx" presStyleIdx="3" presStyleCnt="4">
        <dgm:presLayoutVars>
          <dgm:bulletEnabled val="1"/>
        </dgm:presLayoutVars>
      </dgm:prSet>
      <dgm:spPr/>
    </dgm:pt>
  </dgm:ptLst>
  <dgm:cxnLst>
    <dgm:cxn modelId="{08CFB958-89AD-4E0A-BEA4-115A848B2764}" srcId="{A514ACA4-C721-47B2-B44D-C593A62EFBE7}" destId="{E816E4BF-DCA8-473D-9BF6-8A4FABA17458}" srcOrd="0" destOrd="0" parTransId="{B394BDB9-EEF8-44E3-9E33-DBB41FDC19A4}" sibTransId="{E04517C0-B861-4F91-BD55-5E8FE84B0F03}"/>
    <dgm:cxn modelId="{C901F533-A903-4CC9-8EB2-118A41351B80}" srcId="{E816E4BF-DCA8-473D-9BF6-8A4FABA17458}" destId="{E2642BF8-C318-4F59-8A44-E2E16122D469}" srcOrd="0" destOrd="0" parTransId="{8A642227-122C-44F3-B64F-74168CFAD61C}" sibTransId="{FC6FFDA7-902E-4DA5-99B6-DD4AB3438E06}"/>
    <dgm:cxn modelId="{BC8424E0-8349-4AA3-8B69-6554880B46E6}" srcId="{E816E4BF-DCA8-473D-9BF6-8A4FABA17458}" destId="{FFA5AE62-142A-46AE-96D6-7949C0C47A34}" srcOrd="1" destOrd="0" parTransId="{D90FADC8-DEC5-499F-BB5B-7E62564E42AB}" sibTransId="{037E0A70-0634-4AD0-9A6B-85E61B963636}"/>
    <dgm:cxn modelId="{B5D416D5-4CBC-4863-B26C-882952AC62CD}" srcId="{E816E4BF-DCA8-473D-9BF6-8A4FABA17458}" destId="{1B77D5FF-18FF-47CF-B86A-873680113EA7}" srcOrd="2" destOrd="0" parTransId="{713740CF-589F-4828-AE3B-3C13E461BFCD}" sibTransId="{49CA96D9-CCEC-40C7-A45D-35E3E0E11F4D}"/>
    <dgm:cxn modelId="{3F18D7CD-6499-4476-A722-29ED5276296C}" srcId="{A514ACA4-C721-47B2-B44D-C593A62EFBE7}" destId="{0A096966-4B02-4EF8-A98C-0F8130601773}" srcOrd="1" destOrd="0" parTransId="{E14215CD-CB74-434A-A3CF-239B80741D01}" sibTransId="{D2A40844-CFEE-444C-AD35-0C4BBA7D5942}"/>
    <dgm:cxn modelId="{720E27DA-FE9A-4F6E-A2B0-2E139BD6B968}" srcId="{0A096966-4B02-4EF8-A98C-0F8130601773}" destId="{67497BFA-A5DA-4903-85CF-34B3204D1CD3}" srcOrd="0" destOrd="1" parTransId="{F6BC68D2-3749-4E35-97DB-99471CBC09AD}" sibTransId="{42B7D22B-D64C-408B-BDAD-79F52B830CE2}"/>
    <dgm:cxn modelId="{D552B794-8EA4-4679-8AB8-7E379FAB65BE}" srcId="{A514ACA4-C721-47B2-B44D-C593A62EFBE7}" destId="{1876480A-74D6-4430-B30A-3AB98726AB4D}" srcOrd="2" destOrd="0" parTransId="{EB9A03A1-3A57-47C7-A91D-D45E153EF489}" sibTransId="{667552CF-56AE-4937-8167-E3A030D2979F}"/>
    <dgm:cxn modelId="{EC290993-F6EB-4A9E-A039-6499CC9677D2}" srcId="{1876480A-74D6-4430-B30A-3AB98726AB4D}" destId="{02F15845-E933-4FAE-9269-9DD206BFEC78}" srcOrd="0" destOrd="2" parTransId="{7B3AB73D-B2E6-42F4-9F74-88E02DF2A8C3}" sibTransId="{54A658CA-2B41-4C9E-ACBD-CE01246B9241}"/>
    <dgm:cxn modelId="{534BD5C9-FC03-46CB-81DC-057B3F4ABB6A}" srcId="{1876480A-74D6-4430-B30A-3AB98726AB4D}" destId="{B4E94BF0-4174-4567-83C0-2C715BE345FD}" srcOrd="1" destOrd="2" parTransId="{0E61C265-6731-4E5B-992C-72779EFE7B1B}" sibTransId="{1060421E-142F-4509-BDC0-BBFD1E924F90}"/>
    <dgm:cxn modelId="{AF283F06-3C18-4E2F-80F6-DE4A4CF387A2}" srcId="{A514ACA4-C721-47B2-B44D-C593A62EFBE7}" destId="{370C20DA-1A20-4E8A-8873-4600754FC7E4}" srcOrd="3" destOrd="0" parTransId="{6E1E041A-3013-4A9D-8C26-8B0348FFA8FD}" sibTransId="{0863D232-C8A9-4A25-AA20-A19965A72D5D}"/>
    <dgm:cxn modelId="{C62DB4E6-5B3F-46D3-8504-4A34FA36E3AA}" srcId="{370C20DA-1A20-4E8A-8873-4600754FC7E4}" destId="{74FE704D-7588-4EBA-B7B3-0D62EC56D087}" srcOrd="0" destOrd="3" parTransId="{D0B4DEF4-7489-4346-8A70-3C37E9A48C87}" sibTransId="{EF69BCB6-390D-4A84-A99F-58748EDC754E}"/>
    <dgm:cxn modelId="{2706EFFD-DEC4-4EBA-8ED2-7C620AA5FDB1}" srcId="{370C20DA-1A20-4E8A-8873-4600754FC7E4}" destId="{5ACB749E-E934-4819-B86C-450082704CD0}" srcOrd="1" destOrd="3" parTransId="{2CE45E99-6FCC-47A3-9FAA-BC7B3CEC1EA3}" sibTransId="{B208725E-4E09-45B4-8803-90BADE923142}"/>
    <dgm:cxn modelId="{09F81C63-DE08-4027-AD75-CD36BDCB5EBC}" srcId="{370C20DA-1A20-4E8A-8873-4600754FC7E4}" destId="{82175A5E-CFE2-49CD-9018-0C204B933AA4}" srcOrd="2" destOrd="3" parTransId="{55BA2405-9A86-49B5-85CE-6FC4ED82368A}" sibTransId="{5E1ADFEF-D648-4514-9A32-A8C9CF3D1C3A}"/>
    <dgm:cxn modelId="{6674A0C9-F04F-403A-B98A-810A1EFB2B50}" type="presOf" srcId="{A514ACA4-C721-47B2-B44D-C593A62EFBE7}" destId="{35F4AF49-1C04-4962-A074-1A180C5F6F20}" srcOrd="0" destOrd="0" presId="urn:microsoft.com/office/officeart/2005/8/layout/vList2"/>
    <dgm:cxn modelId="{E7E12BD9-A697-4C50-9EEC-DCD9CB9B83C2}" type="presParOf" srcId="{35F4AF49-1C04-4962-A074-1A180C5F6F20}" destId="{F3204066-3ACD-41D6-89AA-E8E586C76BBE}" srcOrd="0" destOrd="0" presId="urn:microsoft.com/office/officeart/2005/8/layout/vList2"/>
    <dgm:cxn modelId="{E899E5C2-5F06-464B-B1CF-1F0992F48F73}" type="presOf" srcId="{E816E4BF-DCA8-473D-9BF6-8A4FABA17458}" destId="{F3204066-3ACD-41D6-89AA-E8E586C76BBE}" srcOrd="0" destOrd="0" presId="urn:microsoft.com/office/officeart/2005/8/layout/vList2"/>
    <dgm:cxn modelId="{4211F62A-B21A-4A9E-9471-B4A47F42CD8F}" type="presParOf" srcId="{35F4AF49-1C04-4962-A074-1A180C5F6F20}" destId="{2A26BD8D-BAEF-4F1F-8749-FA9B77C4507B}" srcOrd="1" destOrd="0" presId="urn:microsoft.com/office/officeart/2005/8/layout/vList2"/>
    <dgm:cxn modelId="{D26341FB-9123-42B6-A888-10519744314B}" type="presOf" srcId="{E2642BF8-C318-4F59-8A44-E2E16122D469}" destId="{2A26BD8D-BAEF-4F1F-8749-FA9B77C4507B}" srcOrd="0" destOrd="0" presId="urn:microsoft.com/office/officeart/2005/8/layout/vList2"/>
    <dgm:cxn modelId="{7AF6EFE5-0398-4C2E-BED7-AA6F0A66BB11}" type="presOf" srcId="{FFA5AE62-142A-46AE-96D6-7949C0C47A34}" destId="{2A26BD8D-BAEF-4F1F-8749-FA9B77C4507B}" srcOrd="0" destOrd="1" presId="urn:microsoft.com/office/officeart/2005/8/layout/vList2"/>
    <dgm:cxn modelId="{9E131901-981E-4FEE-AE99-AE187E7B901E}" type="presOf" srcId="{1B77D5FF-18FF-47CF-B86A-873680113EA7}" destId="{2A26BD8D-BAEF-4F1F-8749-FA9B77C4507B}" srcOrd="0" destOrd="2" presId="urn:microsoft.com/office/officeart/2005/8/layout/vList2"/>
    <dgm:cxn modelId="{7F728CBA-6FAB-441A-A45C-07EDE9BBC0F0}" type="presParOf" srcId="{35F4AF49-1C04-4962-A074-1A180C5F6F20}" destId="{3D5EF9E3-7D3A-4F46-B8C0-CF1F6A225AA8}" srcOrd="2" destOrd="0" presId="urn:microsoft.com/office/officeart/2005/8/layout/vList2"/>
    <dgm:cxn modelId="{C7E5A7AD-3884-4247-86A5-19DC973C36FB}" type="presOf" srcId="{0A096966-4B02-4EF8-A98C-0F8130601773}" destId="{3D5EF9E3-7D3A-4F46-B8C0-CF1F6A225AA8}" srcOrd="0" destOrd="0" presId="urn:microsoft.com/office/officeart/2005/8/layout/vList2"/>
    <dgm:cxn modelId="{5DB112BF-35C0-4622-8AA1-1DBF9025AD60}" type="presParOf" srcId="{35F4AF49-1C04-4962-A074-1A180C5F6F20}" destId="{63230066-CFF5-4D48-A8DC-2A71F9A3DF9E}" srcOrd="3" destOrd="0" presId="urn:microsoft.com/office/officeart/2005/8/layout/vList2"/>
    <dgm:cxn modelId="{FCB562C5-677B-4369-AE41-F8E1F41C4C9B}" type="presOf" srcId="{67497BFA-A5DA-4903-85CF-34B3204D1CD3}" destId="{63230066-CFF5-4D48-A8DC-2A71F9A3DF9E}" srcOrd="0" destOrd="0" presId="urn:microsoft.com/office/officeart/2005/8/layout/vList2"/>
    <dgm:cxn modelId="{33375DB1-E106-4FE2-9B4D-52D36E38C5C7}" type="presParOf" srcId="{35F4AF49-1C04-4962-A074-1A180C5F6F20}" destId="{47B03291-CE1B-4EC9-8C7F-ECB83B249345}" srcOrd="4" destOrd="0" presId="urn:microsoft.com/office/officeart/2005/8/layout/vList2"/>
    <dgm:cxn modelId="{28F88240-E2EB-4854-920E-6472E96D1ECC}" type="presOf" srcId="{1876480A-74D6-4430-B30A-3AB98726AB4D}" destId="{47B03291-CE1B-4EC9-8C7F-ECB83B249345}" srcOrd="0" destOrd="0" presId="urn:microsoft.com/office/officeart/2005/8/layout/vList2"/>
    <dgm:cxn modelId="{4294011E-4221-4732-8046-F1FCA0CC4518}" type="presParOf" srcId="{35F4AF49-1C04-4962-A074-1A180C5F6F20}" destId="{04BA832F-653C-490B-A47B-C8EC9C7C1BD8}" srcOrd="5" destOrd="0" presId="urn:microsoft.com/office/officeart/2005/8/layout/vList2"/>
    <dgm:cxn modelId="{F2A2958C-4AC7-46E8-8893-68319EA8FEAB}" type="presOf" srcId="{02F15845-E933-4FAE-9269-9DD206BFEC78}" destId="{04BA832F-653C-490B-A47B-C8EC9C7C1BD8}" srcOrd="0" destOrd="0" presId="urn:microsoft.com/office/officeart/2005/8/layout/vList2"/>
    <dgm:cxn modelId="{1FC0C922-E19B-487B-9550-A830A443918E}" type="presOf" srcId="{B4E94BF0-4174-4567-83C0-2C715BE345FD}" destId="{04BA832F-653C-490B-A47B-C8EC9C7C1BD8}" srcOrd="0" destOrd="1" presId="urn:microsoft.com/office/officeart/2005/8/layout/vList2"/>
    <dgm:cxn modelId="{E8FA7E80-A8F9-4841-B69D-F07E48C00B76}" type="presParOf" srcId="{35F4AF49-1C04-4962-A074-1A180C5F6F20}" destId="{A75D5E40-B44D-47C6-8281-EFB5A7BBD8C3}" srcOrd="6" destOrd="0" presId="urn:microsoft.com/office/officeart/2005/8/layout/vList2"/>
    <dgm:cxn modelId="{6E503408-810D-4D6D-9881-1B135AA3D7BB}" type="presOf" srcId="{370C20DA-1A20-4E8A-8873-4600754FC7E4}" destId="{A75D5E40-B44D-47C6-8281-EFB5A7BBD8C3}" srcOrd="0" destOrd="0" presId="urn:microsoft.com/office/officeart/2005/8/layout/vList2"/>
    <dgm:cxn modelId="{A761B80A-E1F8-4997-A7D9-09B3B5ABB36E}" type="presParOf" srcId="{35F4AF49-1C04-4962-A074-1A180C5F6F20}" destId="{76CFAAEE-5504-461A-87D2-36F1ABC8329A}" srcOrd="7" destOrd="0" presId="urn:microsoft.com/office/officeart/2005/8/layout/vList2"/>
    <dgm:cxn modelId="{7CDDBA4F-A440-4EBE-AD09-9CF05EB4CEBA}" type="presOf" srcId="{74FE704D-7588-4EBA-B7B3-0D62EC56D087}" destId="{76CFAAEE-5504-461A-87D2-36F1ABC8329A}" srcOrd="0" destOrd="0" presId="urn:microsoft.com/office/officeart/2005/8/layout/vList2"/>
    <dgm:cxn modelId="{C877CA5A-6DF3-4ACC-9194-1F1D1E49BE28}" type="presOf" srcId="{5ACB749E-E934-4819-B86C-450082704CD0}" destId="{76CFAAEE-5504-461A-87D2-36F1ABC8329A}" srcOrd="0" destOrd="1" presId="urn:microsoft.com/office/officeart/2005/8/layout/vList2"/>
    <dgm:cxn modelId="{53629109-B85C-42BA-B113-28C2F7419F6F}" type="presOf" srcId="{82175A5E-CFE2-49CD-9018-0C204B933AA4}" destId="{76CFAAEE-5504-461A-87D2-36F1ABC8329A}" srcOrd="0" destOrd="2" presId="urn:microsoft.com/office/officeart/2005/8/layout/vList2"/>
  </dgm:cxnLst>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78F698-8EFB-4D84-9097-3C442A3B3FF9}" type="doc">
      <dgm:prSet csTypeId="urn:microsoft.com/office/officeart/2005/8/colors/colorful4"/>
      <dgm:spPr/>
      <dgm:t>
        <a:bodyPr/>
        <a:p>
          <a:endParaRPr altLang="en-US"/>
        </a:p>
      </dgm:t>
    </dgm:pt>
    <dgm:pt modelId="{C8301450-897A-4C6F-8C69-0264F4425DFF}">
      <dgm:prSet/>
      <dgm:spPr/>
      <dgm:t>
        <a:bodyPr/>
        <a:p>
          <a:r>
            <a:rPr lang="zh-CN" b="0" i="0" u="none" baseline="0">
              <a:rtl val="0"/>
            </a:rPr>
            <a:t>功能：</a:t>
          </a:r>
          <a:endParaRPr altLang="en-US"/>
        </a:p>
      </dgm:t>
    </dgm:pt>
    <dgm:pt modelId="{49590607-7D70-4CCD-A387-C9B8A669ED62}" cxnId="{FF1E1F5C-79C8-45D5-B119-F9B7E29110CD}" type="parTrans">
      <dgm:prSet/>
      <dgm:spPr/>
    </dgm:pt>
    <dgm:pt modelId="{B1F316E6-E0FD-4522-AB49-EB75815BDFD3}" cxnId="{FF1E1F5C-79C8-45D5-B119-F9B7E29110CD}" type="sibTrans">
      <dgm:prSet/>
      <dgm:spPr/>
    </dgm:pt>
    <dgm:pt modelId="{3E53C611-6296-4550-BF19-4BB2F7CCB32D}">
      <dgm:prSet/>
      <dgm:spPr/>
      <dgm:t>
        <a:bodyPr/>
        <a:p>
          <a:r>
            <a:rPr lang="zh-CN" b="0" i="0" u="none" baseline="0">
              <a:rtl val="0"/>
            </a:rPr>
            <a:t>对组织覆盖区域进行检测，</a:t>
          </a:r>
          <a:endParaRPr altLang="en-US"/>
        </a:p>
      </dgm:t>
    </dgm:pt>
    <dgm:pt modelId="{8CB58BEC-BF8A-4B5C-A3C0-AA3A81E34342}" cxnId="{4D6E3AC1-555C-4506-923E-14F7421BF4E2}" type="parTrans">
      <dgm:prSet/>
      <dgm:spPr/>
    </dgm:pt>
    <dgm:pt modelId="{A4DD0EF8-EB0F-4BAC-8E4B-27AD8D36A452}" cxnId="{4D6E3AC1-555C-4506-923E-14F7421BF4E2}" type="sibTrans">
      <dgm:prSet/>
      <dgm:spPr/>
    </dgm:pt>
    <dgm:pt modelId="{5293F28B-C72A-4FEB-99A1-9E1CA13F92FB}">
      <dgm:prSet/>
      <dgm:spPr/>
      <dgm:t>
        <a:bodyPr/>
        <a:p>
          <a:r>
            <a:rPr lang="zh-CN" b="0" i="0" u="none" baseline="0">
              <a:rtl val="0"/>
            </a:rPr>
            <a:t>界引导区域：</a:t>
          </a:r>
          <a:endParaRPr altLang="en-US"/>
        </a:p>
      </dgm:t>
    </dgm:pt>
    <dgm:pt modelId="{8448AE58-46CD-4135-80BC-CE725BA56C6E}" cxnId="{2A567AA1-9CB3-45E5-B9C4-7BA8889B7ACA}" type="parTrans">
      <dgm:prSet/>
      <dgm:spPr/>
    </dgm:pt>
    <dgm:pt modelId="{3B1A4EFB-CFDE-4875-A951-D2E9A64D80F5}" cxnId="{2A567AA1-9CB3-45E5-B9C4-7BA8889B7ACA}" type="sibTrans">
      <dgm:prSet/>
      <dgm:spPr/>
    </dgm:pt>
    <dgm:pt modelId="{F3061F56-8026-4FD5-A5C3-A608ED0D9C29}">
      <dgm:prSet/>
      <dgm:spPr/>
      <dgm:t>
        <a:bodyPr/>
        <a:p>
          <a:r>
            <a:rPr lang="zh-CN" b="0" i="0" u="none" baseline="0">
              <a:rtl val="0"/>
            </a:rPr>
            <a:t>显示当前界面及可跳转的界面。</a:t>
          </a:r>
          <a:endParaRPr altLang="en-US"/>
        </a:p>
      </dgm:t>
    </dgm:pt>
    <dgm:pt modelId="{B0421050-898D-47F5-9201-5A8A2AC63174}" cxnId="{F4B7553A-BD25-411D-89E3-DC137C48D709}" type="parTrans">
      <dgm:prSet/>
      <dgm:spPr/>
    </dgm:pt>
    <dgm:pt modelId="{3D4FFF51-82CB-4BE1-A81B-BF07F3283AAE}" cxnId="{F4B7553A-BD25-411D-89E3-DC137C48D709}" type="sibTrans">
      <dgm:prSet/>
      <dgm:spPr/>
    </dgm:pt>
    <dgm:pt modelId="{34A643E9-55E7-4410-926A-3257EEEB5F9F}">
      <dgm:prSet/>
      <dgm:spPr/>
      <dgm:t>
        <a:bodyPr/>
        <a:p>
          <a:r>
            <a:rPr lang="zh-CN" b="0" i="0" u="none" baseline="0">
              <a:rtl val="0"/>
            </a:rPr>
            <a:t>图片展示区域：</a:t>
          </a:r>
          <a:endParaRPr altLang="en-US"/>
        </a:p>
      </dgm:t>
    </dgm:pt>
    <dgm:pt modelId="{FBEBB1DF-9754-4AAF-8E43-699420EA96F2}" cxnId="{27B7A616-42AA-484C-B565-B08D8C303CCC}" type="parTrans">
      <dgm:prSet/>
      <dgm:spPr/>
    </dgm:pt>
    <dgm:pt modelId="{98B4CAEF-083B-489E-9A86-13B8AA63674A}" cxnId="{27B7A616-42AA-484C-B565-B08D8C303CCC}" type="sibTrans">
      <dgm:prSet/>
      <dgm:spPr/>
    </dgm:pt>
    <dgm:pt modelId="{4C28137A-67CC-4BF4-BEBC-4B9877BD0C7F}">
      <dgm:prSet phldr="0" custT="0"/>
      <dgm:spPr/>
      <dgm:t>
        <a:bodyPr vert="horz" wrap="square"/>
        <a:p>
          <a:pPr>
            <a:lnSpc>
              <a:spcPct val="100000"/>
            </a:lnSpc>
            <a:spcBef>
              <a:spcPct val="0"/>
            </a:spcBef>
            <a:spcAft>
              <a:spcPct val="20000"/>
            </a:spcAft>
          </a:pPr>
          <a:r>
            <a:rPr lang="zh-CN" b="0" i="0" u="none" baseline="0">
              <a:rtl val="0"/>
            </a:rPr>
            <a:t>展示组织图片和图片矫正的结果，</a:t>
          </a:r>
          <a:r>
            <a:rPr altLang="en-US"/>
            <a:t/>
          </a:r>
          <a:endParaRPr altLang="en-US"/>
        </a:p>
      </dgm:t>
    </dgm:pt>
    <dgm:pt modelId="{B6AE9597-6B2B-45BF-9DE8-CF665CD12BC3}" cxnId="{CB57E6A9-1960-4631-B4CB-E7EBD1DD27C7}" type="parTrans">
      <dgm:prSet/>
      <dgm:spPr/>
    </dgm:pt>
    <dgm:pt modelId="{D2C4FA4F-E3F4-4A7A-9861-50784124B07D}" cxnId="{CB57E6A9-1960-4631-B4CB-E7EBD1DD27C7}" type="sibTrans">
      <dgm:prSet/>
      <dgm:spPr/>
    </dgm:pt>
    <dgm:pt modelId="{ABA8C35A-C2E1-44D2-A01B-A6C092EC1EA0}">
      <dgm:prSet phldr="0" custT="0"/>
      <dgm:spPr/>
      <dgm:t>
        <a:bodyPr vert="horz" wrap="square"/>
        <a:p>
          <a:pPr>
            <a:lnSpc>
              <a:spcPct val="100000"/>
            </a:lnSpc>
            <a:spcBef>
              <a:spcPct val="0"/>
            </a:spcBef>
            <a:spcAft>
              <a:spcPct val="20000"/>
            </a:spcAft>
          </a:pPr>
          <a:r>
            <a:rPr lang="zh-CN" b="0" i="0" u="none" baseline="0">
              <a:rtl val="0"/>
            </a:rPr>
            <a:t>在图片上对组织覆盖的spot进行微调</a:t>
          </a:r>
          <a:r>
            <a:rPr altLang="en-US"/>
            <a:t/>
          </a:r>
          <a:endParaRPr altLang="en-US"/>
        </a:p>
      </dgm:t>
    </dgm:pt>
    <dgm:pt modelId="{686F306C-E1E9-4BFF-9A41-CAA62E74E9D6}" cxnId="{A71F79EB-74A4-4E4C-A56C-EF99AF434454}" type="parTrans">
      <dgm:prSet/>
      <dgm:spPr/>
    </dgm:pt>
    <dgm:pt modelId="{4AD384D2-46F6-4DFD-BA96-061C485C2693}" cxnId="{A71F79EB-74A4-4E4C-A56C-EF99AF434454}" type="sibTrans">
      <dgm:prSet/>
      <dgm:spPr/>
    </dgm:pt>
    <dgm:pt modelId="{712B6B34-DF37-4E81-B5A9-18FA92E90102}">
      <dgm:prSet phldr="0" custT="0"/>
      <dgm:spPr/>
      <dgm:t>
        <a:bodyPr vert="horz" wrap="square"/>
        <a:p>
          <a:pPr>
            <a:lnSpc>
              <a:spcPct val="100000"/>
            </a:lnSpc>
            <a:spcBef>
              <a:spcPct val="0"/>
            </a:spcBef>
            <a:spcAft>
              <a:spcPct val="20000"/>
            </a:spcAft>
          </a:pPr>
          <a:r>
            <a:rPr lang="zh-CN" b="0" i="0" u="none" baseline="0">
              <a:rtl val="0"/>
            </a:rPr>
            <a:t>划取组织区域</a:t>
          </a:r>
          <a:r>
            <a:rPr altLang="en-US"/>
            <a:t/>
          </a:r>
          <a:endParaRPr altLang="en-US"/>
        </a:p>
      </dgm:t>
    </dgm:pt>
    <dgm:pt modelId="{7A78AF3A-6360-4CEA-B4EC-5E6E808B14BF}" cxnId="{D24A692C-B1A6-42CD-B2FD-6205CF541509}" type="parTrans">
      <dgm:prSet/>
      <dgm:spPr/>
    </dgm:pt>
    <dgm:pt modelId="{CCC1963C-6CD2-4AC3-9CAF-2E5E1E3B5963}" cxnId="{D24A692C-B1A6-42CD-B2FD-6205CF541509}" type="sibTrans">
      <dgm:prSet/>
      <dgm:spPr/>
    </dgm:pt>
    <dgm:pt modelId="{DE5EE9AF-B14F-4A55-B68F-FDDFA1A7868F}">
      <dgm:prSet/>
      <dgm:spPr/>
      <dgm:t>
        <a:bodyPr/>
        <a:p>
          <a:r>
            <a:rPr lang="zh-CN" b="0" i="0" u="none" baseline="0">
              <a:rtl val="0"/>
            </a:rPr>
            <a:t>工具区域：</a:t>
          </a:r>
          <a:endParaRPr altLang="en-US"/>
        </a:p>
      </dgm:t>
    </dgm:pt>
    <dgm:pt modelId="{3662EB3F-A89C-4267-9291-1EFD5E0F9F1F}" cxnId="{0FAB9668-B042-4214-ABEC-E0D04E7C2F2D}" type="parTrans">
      <dgm:prSet/>
      <dgm:spPr/>
    </dgm:pt>
    <dgm:pt modelId="{A0136688-F272-43C5-AA74-CC2391E9B186}" cxnId="{0FAB9668-B042-4214-ABEC-E0D04E7C2F2D}" type="sibTrans">
      <dgm:prSet/>
      <dgm:spPr/>
    </dgm:pt>
    <dgm:pt modelId="{8C2E11A6-9057-4F21-9F47-A7A2E91DB550}">
      <dgm:prSet phldr="0" custT="0"/>
      <dgm:spPr/>
      <dgm:t>
        <a:bodyPr vert="horz" wrap="square"/>
        <a:p>
          <a:pPr>
            <a:lnSpc>
              <a:spcPct val="100000"/>
            </a:lnSpc>
            <a:spcBef>
              <a:spcPct val="0"/>
            </a:spcBef>
            <a:spcAft>
              <a:spcPct val="20000"/>
            </a:spcAft>
          </a:pPr>
          <a:r>
            <a:rPr lang="zh-CN" b="0" i="0" u="none" baseline="0">
              <a:rtl val="0"/>
            </a:rPr>
            <a:t>自动组织区域检测</a:t>
          </a:r>
          <a:r>
            <a:rPr altLang="en-US"/>
            <a:t/>
          </a:r>
          <a:endParaRPr altLang="en-US"/>
        </a:p>
      </dgm:t>
    </dgm:pt>
    <dgm:pt modelId="{FC9B93B3-F14E-485F-ABE3-6BCA70B7E340}" cxnId="{1C6E8A03-8CB8-4A8A-AC66-32AE93320F9C}" type="parTrans">
      <dgm:prSet/>
      <dgm:spPr/>
    </dgm:pt>
    <dgm:pt modelId="{BB8FDD47-F4B7-4424-8ABB-F7DE5446379C}" cxnId="{1C6E8A03-8CB8-4A8A-AC66-32AE93320F9C}" type="sibTrans">
      <dgm:prSet/>
      <dgm:spPr/>
    </dgm:pt>
    <dgm:pt modelId="{62FB5332-BE45-457F-89E1-B6AC13E588F7}">
      <dgm:prSet phldr="0" custT="0"/>
      <dgm:spPr/>
      <dgm:t>
        <a:bodyPr vert="horz" wrap="square"/>
        <a:p>
          <a:pPr>
            <a:lnSpc>
              <a:spcPct val="100000"/>
            </a:lnSpc>
            <a:spcBef>
              <a:spcPct val="0"/>
            </a:spcBef>
            <a:spcAft>
              <a:spcPct val="20000"/>
            </a:spcAft>
          </a:pPr>
          <a:r>
            <a:rPr lang="zh-CN" b="0" i="0" u="none" baseline="0">
              <a:rtl val="0"/>
            </a:rPr>
            <a:t>手动组织区域检测</a:t>
          </a:r>
          <a:r>
            <a:rPr altLang="en-US"/>
            <a:t/>
          </a:r>
          <a:endParaRPr altLang="en-US"/>
        </a:p>
      </dgm:t>
    </dgm:pt>
    <dgm:pt modelId="{CFB6C5F5-9B83-4957-96FF-C2C3AE24231F}" cxnId="{9F9034BF-C9D4-4AD5-8B78-2A019B49C8A8}" type="parTrans">
      <dgm:prSet/>
      <dgm:spPr/>
    </dgm:pt>
    <dgm:pt modelId="{1F11C664-622D-420C-8474-645EE1A71F84}" cxnId="{9F9034BF-C9D4-4AD5-8B78-2A019B49C8A8}" type="sibTrans">
      <dgm:prSet/>
      <dgm:spPr/>
    </dgm:pt>
    <dgm:pt modelId="{F0802F44-15E9-4E20-8B95-DECBBAB461C8}">
      <dgm:prSet phldr="0" custT="0"/>
      <dgm:spPr/>
      <dgm:t>
        <a:bodyPr vert="horz" wrap="square"/>
        <a:p>
          <a:pPr>
            <a:lnSpc>
              <a:spcPct val="100000"/>
            </a:lnSpc>
            <a:spcBef>
              <a:spcPct val="0"/>
            </a:spcBef>
            <a:spcAft>
              <a:spcPct val="20000"/>
            </a:spcAft>
          </a:pPr>
          <a:r>
            <a:rPr lang="zh-CN" b="0" i="0" u="none" baseline="0">
              <a:rtl val="0"/>
            </a:rPr>
            <a:t>可对组织覆盖spot进行微调</a:t>
          </a:r>
          <a:r>
            <a:rPr altLang="en-US"/>
            <a:t/>
          </a:r>
          <a:endParaRPr altLang="en-US"/>
        </a:p>
      </dgm:t>
    </dgm:pt>
    <dgm:pt modelId="{8AC2F5F7-9377-435A-96F8-12B3E3FEE9F9}" cxnId="{B4253FAE-8DD2-4DB8-9E96-9395EA7FE965}" type="parTrans">
      <dgm:prSet/>
      <dgm:spPr/>
    </dgm:pt>
    <dgm:pt modelId="{67818B57-6E0B-42EE-BE8B-FBB4DD363FC7}" cxnId="{B4253FAE-8DD2-4DB8-9E96-9395EA7FE965}" type="sibTrans">
      <dgm:prSet/>
      <dgm:spPr/>
    </dgm:pt>
    <dgm:pt modelId="{39A46407-6A24-420E-BFB4-4106BFA4791F}" type="pres">
      <dgm:prSet presAssocID="{0C78F698-8EFB-4D84-9097-3C442A3B3FF9}" presName="linear" presStyleCnt="0">
        <dgm:presLayoutVars>
          <dgm:animLvl val="lvl"/>
          <dgm:resizeHandles val="exact"/>
        </dgm:presLayoutVars>
      </dgm:prSet>
      <dgm:spPr/>
    </dgm:pt>
    <dgm:pt modelId="{E2F9435B-292C-46B5-A8C3-15EAEB339A5D}" type="pres">
      <dgm:prSet presAssocID="{C8301450-897A-4C6F-8C69-0264F4425DFF}" presName="parentText" presStyleLbl="node1" presStyleIdx="0" presStyleCnt="4">
        <dgm:presLayoutVars>
          <dgm:chMax val="0"/>
          <dgm:bulletEnabled val="1"/>
        </dgm:presLayoutVars>
      </dgm:prSet>
      <dgm:spPr/>
    </dgm:pt>
    <dgm:pt modelId="{9E604A29-860F-4DE3-9815-A7AD33C8BB23}" type="pres">
      <dgm:prSet presAssocID="{C8301450-897A-4C6F-8C69-0264F4425DFF}" presName="childText" presStyleLbl="revTx" presStyleIdx="0" presStyleCnt="4">
        <dgm:presLayoutVars>
          <dgm:bulletEnabled val="1"/>
        </dgm:presLayoutVars>
      </dgm:prSet>
      <dgm:spPr/>
    </dgm:pt>
    <dgm:pt modelId="{98738E50-C71A-4719-B4CB-1F8AD7685BFE}" type="pres">
      <dgm:prSet presAssocID="{5293F28B-C72A-4FEB-99A1-9E1CA13F92FB}" presName="parentText" presStyleLbl="node1" presStyleIdx="1" presStyleCnt="4">
        <dgm:presLayoutVars>
          <dgm:chMax val="0"/>
          <dgm:bulletEnabled val="1"/>
        </dgm:presLayoutVars>
      </dgm:prSet>
      <dgm:spPr/>
    </dgm:pt>
    <dgm:pt modelId="{FF43F763-6EFC-427C-8CEC-1D458F29D25D}" type="pres">
      <dgm:prSet presAssocID="{5293F28B-C72A-4FEB-99A1-9E1CA13F92FB}" presName="childText" presStyleLbl="revTx" presStyleIdx="1" presStyleCnt="4">
        <dgm:presLayoutVars>
          <dgm:bulletEnabled val="1"/>
        </dgm:presLayoutVars>
      </dgm:prSet>
      <dgm:spPr/>
    </dgm:pt>
    <dgm:pt modelId="{9CDEB510-6A6D-4D06-BA84-B2E5C9B4DF96}" type="pres">
      <dgm:prSet presAssocID="{34A643E9-55E7-4410-926A-3257EEEB5F9F}" presName="parentText" presStyleLbl="node1" presStyleIdx="2" presStyleCnt="4">
        <dgm:presLayoutVars>
          <dgm:chMax val="0"/>
          <dgm:bulletEnabled val="1"/>
        </dgm:presLayoutVars>
      </dgm:prSet>
      <dgm:spPr/>
    </dgm:pt>
    <dgm:pt modelId="{8E414D6E-3283-4669-A4FB-BD36906E683F}" type="pres">
      <dgm:prSet presAssocID="{34A643E9-55E7-4410-926A-3257EEEB5F9F}" presName="childText" presStyleLbl="revTx" presStyleIdx="2" presStyleCnt="4">
        <dgm:presLayoutVars>
          <dgm:bulletEnabled val="1"/>
        </dgm:presLayoutVars>
      </dgm:prSet>
      <dgm:spPr/>
    </dgm:pt>
    <dgm:pt modelId="{B6CAD52D-798F-4498-933D-533BDB772D2E}" type="pres">
      <dgm:prSet presAssocID="{DE5EE9AF-B14F-4A55-B68F-FDDFA1A7868F}" presName="parentText" presStyleLbl="node1" presStyleIdx="3" presStyleCnt="4">
        <dgm:presLayoutVars>
          <dgm:chMax val="0"/>
          <dgm:bulletEnabled val="1"/>
        </dgm:presLayoutVars>
      </dgm:prSet>
      <dgm:spPr/>
    </dgm:pt>
    <dgm:pt modelId="{29487612-C859-4119-AA5F-75A9A32A9269}" type="pres">
      <dgm:prSet presAssocID="{DE5EE9AF-B14F-4A55-B68F-FDDFA1A7868F}" presName="childText" presStyleLbl="revTx" presStyleIdx="3" presStyleCnt="4">
        <dgm:presLayoutVars>
          <dgm:bulletEnabled val="1"/>
        </dgm:presLayoutVars>
      </dgm:prSet>
      <dgm:spPr/>
    </dgm:pt>
  </dgm:ptLst>
  <dgm:cxnLst>
    <dgm:cxn modelId="{FF1E1F5C-79C8-45D5-B119-F9B7E29110CD}" srcId="{0C78F698-8EFB-4D84-9097-3C442A3B3FF9}" destId="{C8301450-897A-4C6F-8C69-0264F4425DFF}" srcOrd="0" destOrd="0" parTransId="{49590607-7D70-4CCD-A387-C9B8A669ED62}" sibTransId="{B1F316E6-E0FD-4522-AB49-EB75815BDFD3}"/>
    <dgm:cxn modelId="{4D6E3AC1-555C-4506-923E-14F7421BF4E2}" srcId="{C8301450-897A-4C6F-8C69-0264F4425DFF}" destId="{3E53C611-6296-4550-BF19-4BB2F7CCB32D}" srcOrd="0" destOrd="0" parTransId="{8CB58BEC-BF8A-4B5C-A3C0-AA3A81E34342}" sibTransId="{A4DD0EF8-EB0F-4BAC-8E4B-27AD8D36A452}"/>
    <dgm:cxn modelId="{2A567AA1-9CB3-45E5-B9C4-7BA8889B7ACA}" srcId="{0C78F698-8EFB-4D84-9097-3C442A3B3FF9}" destId="{5293F28B-C72A-4FEB-99A1-9E1CA13F92FB}" srcOrd="1" destOrd="0" parTransId="{8448AE58-46CD-4135-80BC-CE725BA56C6E}" sibTransId="{3B1A4EFB-CFDE-4875-A951-D2E9A64D80F5}"/>
    <dgm:cxn modelId="{F4B7553A-BD25-411D-89E3-DC137C48D709}" srcId="{5293F28B-C72A-4FEB-99A1-9E1CA13F92FB}" destId="{F3061F56-8026-4FD5-A5C3-A608ED0D9C29}" srcOrd="0" destOrd="1" parTransId="{B0421050-898D-47F5-9201-5A8A2AC63174}" sibTransId="{3D4FFF51-82CB-4BE1-A81B-BF07F3283AAE}"/>
    <dgm:cxn modelId="{27B7A616-42AA-484C-B565-B08D8C303CCC}" srcId="{0C78F698-8EFB-4D84-9097-3C442A3B3FF9}" destId="{34A643E9-55E7-4410-926A-3257EEEB5F9F}" srcOrd="2" destOrd="0" parTransId="{FBEBB1DF-9754-4AAF-8E43-699420EA96F2}" sibTransId="{98B4CAEF-083B-489E-9A86-13B8AA63674A}"/>
    <dgm:cxn modelId="{CB57E6A9-1960-4631-B4CB-E7EBD1DD27C7}" srcId="{34A643E9-55E7-4410-926A-3257EEEB5F9F}" destId="{4C28137A-67CC-4BF4-BEBC-4B9877BD0C7F}" srcOrd="0" destOrd="2" parTransId="{B6AE9597-6B2B-45BF-9DE8-CF665CD12BC3}" sibTransId="{D2C4FA4F-E3F4-4A7A-9861-50784124B07D}"/>
    <dgm:cxn modelId="{A71F79EB-74A4-4E4C-A56C-EF99AF434454}" srcId="{34A643E9-55E7-4410-926A-3257EEEB5F9F}" destId="{ABA8C35A-C2E1-44D2-A01B-A6C092EC1EA0}" srcOrd="1" destOrd="2" parTransId="{686F306C-E1E9-4BFF-9A41-CAA62E74E9D6}" sibTransId="{4AD384D2-46F6-4DFD-BA96-061C485C2693}"/>
    <dgm:cxn modelId="{D24A692C-B1A6-42CD-B2FD-6205CF541509}" srcId="{34A643E9-55E7-4410-926A-3257EEEB5F9F}" destId="{712B6B34-DF37-4E81-B5A9-18FA92E90102}" srcOrd="2" destOrd="2" parTransId="{7A78AF3A-6360-4CEA-B4EC-5E6E808B14BF}" sibTransId="{CCC1963C-6CD2-4AC3-9CAF-2E5E1E3B5963}"/>
    <dgm:cxn modelId="{0FAB9668-B042-4214-ABEC-E0D04E7C2F2D}" srcId="{0C78F698-8EFB-4D84-9097-3C442A3B3FF9}" destId="{DE5EE9AF-B14F-4A55-B68F-FDDFA1A7868F}" srcOrd="3" destOrd="0" parTransId="{3662EB3F-A89C-4267-9291-1EFD5E0F9F1F}" sibTransId="{A0136688-F272-43C5-AA74-CC2391E9B186}"/>
    <dgm:cxn modelId="{1C6E8A03-8CB8-4A8A-AC66-32AE93320F9C}" srcId="{DE5EE9AF-B14F-4A55-B68F-FDDFA1A7868F}" destId="{8C2E11A6-9057-4F21-9F47-A7A2E91DB550}" srcOrd="0" destOrd="3" parTransId="{FC9B93B3-F14E-485F-ABE3-6BCA70B7E340}" sibTransId="{BB8FDD47-F4B7-4424-8ABB-F7DE5446379C}"/>
    <dgm:cxn modelId="{9F9034BF-C9D4-4AD5-8B78-2A019B49C8A8}" srcId="{DE5EE9AF-B14F-4A55-B68F-FDDFA1A7868F}" destId="{62FB5332-BE45-457F-89E1-B6AC13E588F7}" srcOrd="1" destOrd="3" parTransId="{CFB6C5F5-9B83-4957-96FF-C2C3AE24231F}" sibTransId="{1F11C664-622D-420C-8474-645EE1A71F84}"/>
    <dgm:cxn modelId="{B4253FAE-8DD2-4DB8-9E96-9395EA7FE965}" srcId="{DE5EE9AF-B14F-4A55-B68F-FDDFA1A7868F}" destId="{F0802F44-15E9-4E20-8B95-DECBBAB461C8}" srcOrd="2" destOrd="3" parTransId="{8AC2F5F7-9377-435A-96F8-12B3E3FEE9F9}" sibTransId="{67818B57-6E0B-42EE-BE8B-FBB4DD363FC7}"/>
    <dgm:cxn modelId="{A21BDBD2-D771-41B7-AFFA-62226197B09F}" type="presOf" srcId="{0C78F698-8EFB-4D84-9097-3C442A3B3FF9}" destId="{39A46407-6A24-420E-BFB4-4106BFA4791F}" srcOrd="0" destOrd="0" presId="urn:microsoft.com/office/officeart/2005/8/layout/vList2"/>
    <dgm:cxn modelId="{89CCAA4A-F97A-4AC5-B14D-7BA515BD4E35}" type="presParOf" srcId="{39A46407-6A24-420E-BFB4-4106BFA4791F}" destId="{E2F9435B-292C-46B5-A8C3-15EAEB339A5D}" srcOrd="0" destOrd="0" presId="urn:microsoft.com/office/officeart/2005/8/layout/vList2"/>
    <dgm:cxn modelId="{075468EC-6B14-404D-B462-674BF0FDB3C1}" type="presOf" srcId="{C8301450-897A-4C6F-8C69-0264F4425DFF}" destId="{E2F9435B-292C-46B5-A8C3-15EAEB339A5D}" srcOrd="0" destOrd="0" presId="urn:microsoft.com/office/officeart/2005/8/layout/vList2"/>
    <dgm:cxn modelId="{13756FC4-5600-4445-80DE-D64B863DB0B8}" type="presParOf" srcId="{39A46407-6A24-420E-BFB4-4106BFA4791F}" destId="{9E604A29-860F-4DE3-9815-A7AD33C8BB23}" srcOrd="1" destOrd="0" presId="urn:microsoft.com/office/officeart/2005/8/layout/vList2"/>
    <dgm:cxn modelId="{B7649B21-30C8-4433-9727-EFBF55C25A47}" type="presOf" srcId="{3E53C611-6296-4550-BF19-4BB2F7CCB32D}" destId="{9E604A29-860F-4DE3-9815-A7AD33C8BB23}" srcOrd="0" destOrd="0" presId="urn:microsoft.com/office/officeart/2005/8/layout/vList2"/>
    <dgm:cxn modelId="{8A68582B-2980-498C-B6A3-28FC9ACA0E7F}" type="presParOf" srcId="{39A46407-6A24-420E-BFB4-4106BFA4791F}" destId="{98738E50-C71A-4719-B4CB-1F8AD7685BFE}" srcOrd="2" destOrd="0" presId="urn:microsoft.com/office/officeart/2005/8/layout/vList2"/>
    <dgm:cxn modelId="{AE04FA4D-2BA1-40D0-A9B0-F86D77955C9C}" type="presOf" srcId="{5293F28B-C72A-4FEB-99A1-9E1CA13F92FB}" destId="{98738E50-C71A-4719-B4CB-1F8AD7685BFE}" srcOrd="0" destOrd="0" presId="urn:microsoft.com/office/officeart/2005/8/layout/vList2"/>
    <dgm:cxn modelId="{256C3C20-12E7-4058-92E0-5D7AF391B45E}" type="presParOf" srcId="{39A46407-6A24-420E-BFB4-4106BFA4791F}" destId="{FF43F763-6EFC-427C-8CEC-1D458F29D25D}" srcOrd="3" destOrd="0" presId="urn:microsoft.com/office/officeart/2005/8/layout/vList2"/>
    <dgm:cxn modelId="{99532AC7-EF18-4278-A465-6B61D56A7967}" type="presOf" srcId="{F3061F56-8026-4FD5-A5C3-A608ED0D9C29}" destId="{FF43F763-6EFC-427C-8CEC-1D458F29D25D}" srcOrd="0" destOrd="0" presId="urn:microsoft.com/office/officeart/2005/8/layout/vList2"/>
    <dgm:cxn modelId="{051280B8-FFE7-4D4D-A198-2F7B527D1BC5}" type="presParOf" srcId="{39A46407-6A24-420E-BFB4-4106BFA4791F}" destId="{9CDEB510-6A6D-4D06-BA84-B2E5C9B4DF96}" srcOrd="4" destOrd="0" presId="urn:microsoft.com/office/officeart/2005/8/layout/vList2"/>
    <dgm:cxn modelId="{8CD4D8AD-2B06-44A4-8947-C3D9CE11F25C}" type="presOf" srcId="{34A643E9-55E7-4410-926A-3257EEEB5F9F}" destId="{9CDEB510-6A6D-4D06-BA84-B2E5C9B4DF96}" srcOrd="0" destOrd="0" presId="urn:microsoft.com/office/officeart/2005/8/layout/vList2"/>
    <dgm:cxn modelId="{A696A593-34AE-4B4C-BA40-987517CAF9D7}" type="presParOf" srcId="{39A46407-6A24-420E-BFB4-4106BFA4791F}" destId="{8E414D6E-3283-4669-A4FB-BD36906E683F}" srcOrd="5" destOrd="0" presId="urn:microsoft.com/office/officeart/2005/8/layout/vList2"/>
    <dgm:cxn modelId="{9DC60B01-6E1C-4725-98D9-C9F5138AE3E0}" type="presOf" srcId="{4C28137A-67CC-4BF4-BEBC-4B9877BD0C7F}" destId="{8E414D6E-3283-4669-A4FB-BD36906E683F}" srcOrd="0" destOrd="0" presId="urn:microsoft.com/office/officeart/2005/8/layout/vList2"/>
    <dgm:cxn modelId="{7D0B3704-99FD-444A-BFC3-E120B0DD0EFF}" type="presOf" srcId="{ABA8C35A-C2E1-44D2-A01B-A6C092EC1EA0}" destId="{8E414D6E-3283-4669-A4FB-BD36906E683F}" srcOrd="0" destOrd="1" presId="urn:microsoft.com/office/officeart/2005/8/layout/vList2"/>
    <dgm:cxn modelId="{D0C0C415-324A-4697-9747-2A0BE432192B}" type="presOf" srcId="{712B6B34-DF37-4E81-B5A9-18FA92E90102}" destId="{8E414D6E-3283-4669-A4FB-BD36906E683F}" srcOrd="0" destOrd="2" presId="urn:microsoft.com/office/officeart/2005/8/layout/vList2"/>
    <dgm:cxn modelId="{C02382DA-1818-4E34-987B-A6C09C699037}" type="presParOf" srcId="{39A46407-6A24-420E-BFB4-4106BFA4791F}" destId="{B6CAD52D-798F-4498-933D-533BDB772D2E}" srcOrd="6" destOrd="0" presId="urn:microsoft.com/office/officeart/2005/8/layout/vList2"/>
    <dgm:cxn modelId="{3F82D096-FA1A-4E9E-9E17-5F944B5CC8AB}" type="presOf" srcId="{DE5EE9AF-B14F-4A55-B68F-FDDFA1A7868F}" destId="{B6CAD52D-798F-4498-933D-533BDB772D2E}" srcOrd="0" destOrd="0" presId="urn:microsoft.com/office/officeart/2005/8/layout/vList2"/>
    <dgm:cxn modelId="{39F19D45-5D97-40F4-A759-AD74E889E98A}" type="presParOf" srcId="{39A46407-6A24-420E-BFB4-4106BFA4791F}" destId="{29487612-C859-4119-AA5F-75A9A32A9269}" srcOrd="7" destOrd="0" presId="urn:microsoft.com/office/officeart/2005/8/layout/vList2"/>
    <dgm:cxn modelId="{5CA56E5F-6685-46BA-9ED4-DC911BFF2112}" type="presOf" srcId="{8C2E11A6-9057-4F21-9F47-A7A2E91DB550}" destId="{29487612-C859-4119-AA5F-75A9A32A9269}" srcOrd="0" destOrd="0" presId="urn:microsoft.com/office/officeart/2005/8/layout/vList2"/>
    <dgm:cxn modelId="{9A821442-D403-40B6-9735-ADAB93DED3EB}" type="presOf" srcId="{62FB5332-BE45-457F-89E1-B6AC13E588F7}" destId="{29487612-C859-4119-AA5F-75A9A32A9269}" srcOrd="0" destOrd="1" presId="urn:microsoft.com/office/officeart/2005/8/layout/vList2"/>
    <dgm:cxn modelId="{6312195B-1F73-4D0C-9BC3-459E31EEF5D5}" type="presOf" srcId="{F0802F44-15E9-4E20-8B95-DECBBAB461C8}" destId="{29487612-C859-4119-AA5F-75A9A32A9269}" srcOrd="0" destOrd="2" presId="urn:microsoft.com/office/officeart/2005/8/layout/vList2"/>
  </dgm:cxnLst>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EF7EBB-03C0-4648-9E77-8F7FA110443E}" type="doc">
      <dgm:prSet csTypeId="urn:microsoft.com/office/officeart/2005/8/colors/colorful4"/>
      <dgm:spPr/>
      <dgm:t>
        <a:bodyPr/>
        <a:p>
          <a:endParaRPr altLang="en-US"/>
        </a:p>
      </dgm:t>
    </dgm:pt>
    <dgm:pt modelId="{AE15D552-CCDD-41BF-891D-38A9E08E717F}">
      <dgm:prSet/>
      <dgm:spPr/>
      <dgm:t>
        <a:bodyPr/>
        <a:p>
          <a:r>
            <a:rPr lang="zh-CN" b="0" i="0" u="none" baseline="0">
              <a:rtl val="0"/>
            </a:rPr>
            <a:t>功能：</a:t>
          </a:r>
          <a:endParaRPr altLang="en-US"/>
        </a:p>
      </dgm:t>
    </dgm:pt>
    <dgm:pt modelId="{EE4701DF-5FF9-42BB-AEAB-4F28131410AB}" cxnId="{9ADD8EAB-E77C-4676-AD9D-2483813701C7}" type="parTrans">
      <dgm:prSet/>
      <dgm:spPr/>
    </dgm:pt>
    <dgm:pt modelId="{289AF224-9524-4FA2-A083-330EC9BDAF05}" cxnId="{9ADD8EAB-E77C-4676-AD9D-2483813701C7}" type="sibTrans">
      <dgm:prSet/>
      <dgm:spPr/>
    </dgm:pt>
    <dgm:pt modelId="{0FD75C12-4BC2-4862-8BDC-1666221237CE}">
      <dgm:prSet/>
      <dgm:spPr/>
      <dgm:t>
        <a:bodyPr/>
        <a:p>
          <a:r>
            <a:rPr lang="zh-CN" b="0" i="0" u="none" baseline="0">
              <a:rtl val="0"/>
            </a:rPr>
            <a:t>保存矫正后</a:t>
          </a:r>
          <a:r>
            <a:rPr lang="zh-CN" b="0" i="0" u="none" baseline="0">
              <a:rtl val="0"/>
            </a:rPr>
            <a:t>图片</a:t>
          </a:r>
          <a:endParaRPr altLang="en-US"/>
        </a:p>
      </dgm:t>
    </dgm:pt>
    <dgm:pt modelId="{59F80450-BF64-4520-A2DD-BE92BC6598B5}" cxnId="{0F0ECD9A-FE77-490F-B93A-61A2691DDFF1}" type="parTrans">
      <dgm:prSet/>
      <dgm:spPr/>
    </dgm:pt>
    <dgm:pt modelId="{B16614FC-8E44-4EF1-AE47-EB382610F9C5}" cxnId="{0F0ECD9A-FE77-490F-B93A-61A2691DDFF1}" type="sibTrans">
      <dgm:prSet/>
      <dgm:spPr/>
    </dgm:pt>
    <dgm:pt modelId="{83DA79AD-4811-43AD-B369-D87F584E36E0}">
      <dgm:prSet/>
      <dgm:spPr/>
      <dgm:t>
        <a:bodyPr/>
        <a:p>
          <a:r>
            <a:rPr lang="zh-CN" b="0" i="0" u="none" baseline="0">
              <a:rtl val="0"/>
            </a:rPr>
            <a:t>保存</a:t>
          </a:r>
          <a:r>
            <a:rPr lang="zh-CN" b="0" i="0" u="none" baseline="0">
              <a:rtl val="0"/>
            </a:rPr>
            <a:t>结果</a:t>
          </a:r>
          <a:endParaRPr altLang="en-US"/>
        </a:p>
      </dgm:t>
    </dgm:pt>
    <dgm:pt modelId="{766B0E47-6D35-4800-AF9A-699B9B6B5707}" cxnId="{D6DE1C6F-1FE4-4914-BC83-9D38C058D435}" type="parTrans">
      <dgm:prSet/>
      <dgm:spPr/>
    </dgm:pt>
    <dgm:pt modelId="{08962EC4-D6BB-4082-9CD4-333F5AFB2274}" cxnId="{D6DE1C6F-1FE4-4914-BC83-9D38C058D435}" type="sibTrans">
      <dgm:prSet/>
      <dgm:spPr/>
    </dgm:pt>
    <dgm:pt modelId="{BD598F27-9C8F-48F9-B9F5-367CC43C3FEB}">
      <dgm:prSet/>
      <dgm:spPr/>
      <dgm:t>
        <a:bodyPr/>
        <a:p>
          <a:r>
            <a:rPr lang="zh-CN" b="0" i="0" u="none" baseline="0">
              <a:rtl val="0"/>
            </a:rPr>
            <a:t>界引导区域：</a:t>
          </a:r>
          <a:endParaRPr altLang="en-US"/>
        </a:p>
      </dgm:t>
    </dgm:pt>
    <dgm:pt modelId="{8B578ED6-3F23-4B78-A329-B9A0C3220463}" cxnId="{EEBC971E-9BD2-4575-BBDE-0CA5988BD3AC}" type="parTrans">
      <dgm:prSet/>
      <dgm:spPr/>
    </dgm:pt>
    <dgm:pt modelId="{D7E5A4A8-7D62-4CD6-A723-1EFFC7C15A6A}" cxnId="{EEBC971E-9BD2-4575-BBDE-0CA5988BD3AC}" type="sibTrans">
      <dgm:prSet/>
      <dgm:spPr/>
    </dgm:pt>
    <dgm:pt modelId="{8A08C6E8-D693-4026-8400-AD2C4585734C}">
      <dgm:prSet/>
      <dgm:spPr/>
      <dgm:t>
        <a:bodyPr/>
        <a:p>
          <a:r>
            <a:rPr lang="zh-CN" b="0" i="0" u="none" baseline="0">
              <a:rtl val="0"/>
            </a:rPr>
            <a:t>显示当前界面及可跳转的界面。</a:t>
          </a:r>
          <a:endParaRPr altLang="en-US"/>
        </a:p>
      </dgm:t>
    </dgm:pt>
    <dgm:pt modelId="{7DFCDEEC-559A-42C7-95D1-1932B48078D3}" cxnId="{59E91AA5-BAD6-45D6-8724-C7FDECD5C302}" type="parTrans">
      <dgm:prSet/>
      <dgm:spPr/>
    </dgm:pt>
    <dgm:pt modelId="{B3A75A0B-C5C6-4EBB-8F8C-EC83E1D726AB}" cxnId="{59E91AA5-BAD6-45D6-8724-C7FDECD5C302}" type="sibTrans">
      <dgm:prSet/>
      <dgm:spPr/>
    </dgm:pt>
    <dgm:pt modelId="{14B87E01-7C00-4EAE-AEB2-4DBDDA9822FB}">
      <dgm:prSet/>
      <dgm:spPr/>
      <dgm:t>
        <a:bodyPr/>
        <a:p>
          <a:r>
            <a:rPr lang="zh-CN" b="0" i="0" u="none" baseline="0">
              <a:rtl val="0"/>
            </a:rPr>
            <a:t>图片展示区域：</a:t>
          </a:r>
          <a:endParaRPr altLang="en-US"/>
        </a:p>
      </dgm:t>
    </dgm:pt>
    <dgm:pt modelId="{3DF38089-B057-4A9F-941D-728A68F688F0}" cxnId="{48E014E4-BA2A-49AB-9A86-249683F8B7CE}" type="parTrans">
      <dgm:prSet/>
      <dgm:spPr/>
    </dgm:pt>
    <dgm:pt modelId="{31FDB000-1046-4D1C-A5D5-EE7CBDD51FC6}" cxnId="{48E014E4-BA2A-49AB-9A86-249683F8B7CE}" type="sibTrans">
      <dgm:prSet/>
      <dgm:spPr/>
    </dgm:pt>
    <dgm:pt modelId="{165EE114-EB46-484B-8F2F-92C426ABA689}">
      <dgm:prSet/>
      <dgm:spPr/>
      <dgm:t>
        <a:bodyPr/>
        <a:p>
          <a:r>
            <a:rPr lang="zh-CN" b="0" i="0" u="none" baseline="0">
              <a:rtl val="0"/>
            </a:rPr>
            <a:t>展示图片</a:t>
          </a:r>
          <a:endParaRPr altLang="en-US"/>
        </a:p>
      </dgm:t>
    </dgm:pt>
    <dgm:pt modelId="{23181F57-1898-4EAE-950A-83817040FE59}" cxnId="{ADC2D4B3-9EE7-4F62-8242-4E0FDE65037D}" type="parTrans">
      <dgm:prSet/>
      <dgm:spPr/>
    </dgm:pt>
    <dgm:pt modelId="{336C65D9-4CF4-4149-A088-0CF61351D18C}" cxnId="{ADC2D4B3-9EE7-4F62-8242-4E0FDE65037D}" type="sibTrans">
      <dgm:prSet/>
      <dgm:spPr/>
    </dgm:pt>
    <dgm:pt modelId="{C8F0D9CD-E565-4DDB-A064-5C7B6A0601AB}">
      <dgm:prSet/>
      <dgm:spPr/>
      <dgm:t>
        <a:bodyPr/>
        <a:p>
          <a:r>
            <a:rPr lang="zh-CN" b="0" i="0" u="none" baseline="0">
              <a:rtl val="0"/>
            </a:rPr>
            <a:t>展示组织区域检测结果。</a:t>
          </a:r>
          <a:endParaRPr altLang="en-US"/>
        </a:p>
      </dgm:t>
    </dgm:pt>
    <dgm:pt modelId="{2F8CDEC8-DD2F-4280-9A56-08336DF490C9}" cxnId="{17B53C03-8942-4465-A646-9C37E4800BED}" type="parTrans">
      <dgm:prSet/>
      <dgm:spPr/>
    </dgm:pt>
    <dgm:pt modelId="{8A390129-227B-46A8-A1F8-CA09A5056055}" cxnId="{17B53C03-8942-4465-A646-9C37E4800BED}" type="sibTrans">
      <dgm:prSet/>
      <dgm:spPr/>
    </dgm:pt>
    <dgm:pt modelId="{3F1DE4A1-BDBB-4021-9542-9ED4CE36DE8A}">
      <dgm:prSet/>
      <dgm:spPr/>
      <dgm:t>
        <a:bodyPr/>
        <a:p>
          <a:r>
            <a:rPr lang="zh-CN" b="0" i="0" u="none" baseline="0">
              <a:rtl val="0"/>
            </a:rPr>
            <a:t>工具区域：</a:t>
          </a:r>
          <a:endParaRPr altLang="en-US"/>
        </a:p>
      </dgm:t>
    </dgm:pt>
    <dgm:pt modelId="{E3D3B379-CDA8-45A9-A814-C67609E04178}" cxnId="{66A4D7D4-9011-456A-9FAF-2D60EEBEFBAF}" type="parTrans">
      <dgm:prSet/>
      <dgm:spPr/>
    </dgm:pt>
    <dgm:pt modelId="{3F74C013-3971-4C44-BCF5-D2740C75D930}" cxnId="{66A4D7D4-9011-456A-9FAF-2D60EEBEFBAF}" type="sibTrans">
      <dgm:prSet/>
      <dgm:spPr/>
    </dgm:pt>
    <dgm:pt modelId="{C2A11FE1-2C6B-4954-BAD5-2E88C454AA5D}">
      <dgm:prSet/>
      <dgm:spPr/>
      <dgm:t>
        <a:bodyPr/>
        <a:p>
          <a:r>
            <a:rPr lang="zh-CN" b="0" i="0" u="none" baseline="0">
              <a:rtl val="0"/>
            </a:rPr>
            <a:t>输出结果。</a:t>
          </a:r>
          <a:endParaRPr altLang="en-US"/>
        </a:p>
      </dgm:t>
    </dgm:pt>
    <dgm:pt modelId="{32B3B8D7-FB0E-467E-9E11-35B38A512866}" cxnId="{40C6D1E8-F8D3-4D3F-B5FD-7D0A373370A8}" type="parTrans">
      <dgm:prSet/>
      <dgm:spPr/>
    </dgm:pt>
    <dgm:pt modelId="{29B7F6E6-E043-4783-97F6-B7AF03D2B474}" cxnId="{40C6D1E8-F8D3-4D3F-B5FD-7D0A373370A8}" type="sibTrans">
      <dgm:prSet/>
      <dgm:spPr/>
    </dgm:pt>
    <dgm:pt modelId="{2B680609-EF23-4734-A076-843F75C6E55B}" type="pres">
      <dgm:prSet presAssocID="{A2EF7EBB-03C0-4648-9E77-8F7FA110443E}" presName="linear" presStyleCnt="0">
        <dgm:presLayoutVars>
          <dgm:animLvl val="lvl"/>
          <dgm:resizeHandles val="exact"/>
        </dgm:presLayoutVars>
      </dgm:prSet>
      <dgm:spPr/>
    </dgm:pt>
    <dgm:pt modelId="{C36420B8-1CC1-4566-8E6D-8E479E3C1317}" type="pres">
      <dgm:prSet presAssocID="{AE15D552-CCDD-41BF-891D-38A9E08E717F}" presName="parentText" presStyleLbl="node1" presStyleIdx="0" presStyleCnt="4">
        <dgm:presLayoutVars>
          <dgm:chMax val="0"/>
          <dgm:bulletEnabled val="1"/>
        </dgm:presLayoutVars>
      </dgm:prSet>
      <dgm:spPr/>
    </dgm:pt>
    <dgm:pt modelId="{EAED4C39-FF27-4651-B82B-7A0CFD53EA42}" type="pres">
      <dgm:prSet presAssocID="{AE15D552-CCDD-41BF-891D-38A9E08E717F}" presName="childText" presStyleLbl="revTx" presStyleIdx="0" presStyleCnt="4">
        <dgm:presLayoutVars>
          <dgm:bulletEnabled val="1"/>
        </dgm:presLayoutVars>
      </dgm:prSet>
      <dgm:spPr/>
    </dgm:pt>
    <dgm:pt modelId="{C529BD7E-B186-4719-A5DC-999EFD735926}" type="pres">
      <dgm:prSet presAssocID="{BD598F27-9C8F-48F9-B9F5-367CC43C3FEB}" presName="parentText" presStyleLbl="node1" presStyleIdx="1" presStyleCnt="4">
        <dgm:presLayoutVars>
          <dgm:chMax val="0"/>
          <dgm:bulletEnabled val="1"/>
        </dgm:presLayoutVars>
      </dgm:prSet>
      <dgm:spPr/>
    </dgm:pt>
    <dgm:pt modelId="{8A6688EC-DC20-4FA9-86CC-FD89A1D760A0}" type="pres">
      <dgm:prSet presAssocID="{BD598F27-9C8F-48F9-B9F5-367CC43C3FEB}" presName="childText" presStyleLbl="revTx" presStyleIdx="1" presStyleCnt="4">
        <dgm:presLayoutVars>
          <dgm:bulletEnabled val="1"/>
        </dgm:presLayoutVars>
      </dgm:prSet>
      <dgm:spPr/>
    </dgm:pt>
    <dgm:pt modelId="{9FD6C581-A47F-4483-8C0D-645B9463072C}" type="pres">
      <dgm:prSet presAssocID="{14B87E01-7C00-4EAE-AEB2-4DBDDA9822FB}" presName="parentText" presStyleLbl="node1" presStyleIdx="2" presStyleCnt="4">
        <dgm:presLayoutVars>
          <dgm:chMax val="0"/>
          <dgm:bulletEnabled val="1"/>
        </dgm:presLayoutVars>
      </dgm:prSet>
      <dgm:spPr/>
    </dgm:pt>
    <dgm:pt modelId="{E54A9C32-0F48-474C-916D-C66D6A8C2668}" type="pres">
      <dgm:prSet presAssocID="{14B87E01-7C00-4EAE-AEB2-4DBDDA9822FB}" presName="childText" presStyleLbl="revTx" presStyleIdx="2" presStyleCnt="4">
        <dgm:presLayoutVars>
          <dgm:bulletEnabled val="1"/>
        </dgm:presLayoutVars>
      </dgm:prSet>
      <dgm:spPr/>
    </dgm:pt>
    <dgm:pt modelId="{BF8F9CDC-E012-4B5C-9D71-16B2594F863B}" type="pres">
      <dgm:prSet presAssocID="{3F1DE4A1-BDBB-4021-9542-9ED4CE36DE8A}" presName="parentText" presStyleLbl="node1" presStyleIdx="3" presStyleCnt="4">
        <dgm:presLayoutVars>
          <dgm:chMax val="0"/>
          <dgm:bulletEnabled val="1"/>
        </dgm:presLayoutVars>
      </dgm:prSet>
      <dgm:spPr/>
    </dgm:pt>
    <dgm:pt modelId="{421F06EC-296E-4AD0-BF15-13B7CE086B04}" type="pres">
      <dgm:prSet presAssocID="{3F1DE4A1-BDBB-4021-9542-9ED4CE36DE8A}" presName="childText" presStyleLbl="revTx" presStyleIdx="3" presStyleCnt="4">
        <dgm:presLayoutVars>
          <dgm:bulletEnabled val="1"/>
        </dgm:presLayoutVars>
      </dgm:prSet>
      <dgm:spPr/>
    </dgm:pt>
  </dgm:ptLst>
  <dgm:cxnLst>
    <dgm:cxn modelId="{9ADD8EAB-E77C-4676-AD9D-2483813701C7}" srcId="{A2EF7EBB-03C0-4648-9E77-8F7FA110443E}" destId="{AE15D552-CCDD-41BF-891D-38A9E08E717F}" srcOrd="0" destOrd="0" parTransId="{EE4701DF-5FF9-42BB-AEAB-4F28131410AB}" sibTransId="{289AF224-9524-4FA2-A083-330EC9BDAF05}"/>
    <dgm:cxn modelId="{0F0ECD9A-FE77-490F-B93A-61A2691DDFF1}" srcId="{AE15D552-CCDD-41BF-891D-38A9E08E717F}" destId="{0FD75C12-4BC2-4862-8BDC-1666221237CE}" srcOrd="0" destOrd="0" parTransId="{59F80450-BF64-4520-A2DD-BE92BC6598B5}" sibTransId="{B16614FC-8E44-4EF1-AE47-EB382610F9C5}"/>
    <dgm:cxn modelId="{D6DE1C6F-1FE4-4914-BC83-9D38C058D435}" srcId="{AE15D552-CCDD-41BF-891D-38A9E08E717F}" destId="{83DA79AD-4811-43AD-B369-D87F584E36E0}" srcOrd="1" destOrd="0" parTransId="{766B0E47-6D35-4800-AF9A-699B9B6B5707}" sibTransId="{08962EC4-D6BB-4082-9CD4-333F5AFB2274}"/>
    <dgm:cxn modelId="{EEBC971E-9BD2-4575-BBDE-0CA5988BD3AC}" srcId="{A2EF7EBB-03C0-4648-9E77-8F7FA110443E}" destId="{BD598F27-9C8F-48F9-B9F5-367CC43C3FEB}" srcOrd="1" destOrd="0" parTransId="{8B578ED6-3F23-4B78-A329-B9A0C3220463}" sibTransId="{D7E5A4A8-7D62-4CD6-A723-1EFFC7C15A6A}"/>
    <dgm:cxn modelId="{59E91AA5-BAD6-45D6-8724-C7FDECD5C302}" srcId="{BD598F27-9C8F-48F9-B9F5-367CC43C3FEB}" destId="{8A08C6E8-D693-4026-8400-AD2C4585734C}" srcOrd="0" destOrd="1" parTransId="{7DFCDEEC-559A-42C7-95D1-1932B48078D3}" sibTransId="{B3A75A0B-C5C6-4EBB-8F8C-EC83E1D726AB}"/>
    <dgm:cxn modelId="{48E014E4-BA2A-49AB-9A86-249683F8B7CE}" srcId="{A2EF7EBB-03C0-4648-9E77-8F7FA110443E}" destId="{14B87E01-7C00-4EAE-AEB2-4DBDDA9822FB}" srcOrd="2" destOrd="0" parTransId="{3DF38089-B057-4A9F-941D-728A68F688F0}" sibTransId="{31FDB000-1046-4D1C-A5D5-EE7CBDD51FC6}"/>
    <dgm:cxn modelId="{ADC2D4B3-9EE7-4F62-8242-4E0FDE65037D}" srcId="{14B87E01-7C00-4EAE-AEB2-4DBDDA9822FB}" destId="{165EE114-EB46-484B-8F2F-92C426ABA689}" srcOrd="0" destOrd="2" parTransId="{23181F57-1898-4EAE-950A-83817040FE59}" sibTransId="{336C65D9-4CF4-4149-A088-0CF61351D18C}"/>
    <dgm:cxn modelId="{17B53C03-8942-4465-A646-9C37E4800BED}" srcId="{14B87E01-7C00-4EAE-AEB2-4DBDDA9822FB}" destId="{C8F0D9CD-E565-4DDB-A064-5C7B6A0601AB}" srcOrd="1" destOrd="2" parTransId="{2F8CDEC8-DD2F-4280-9A56-08336DF490C9}" sibTransId="{8A390129-227B-46A8-A1F8-CA09A5056055}"/>
    <dgm:cxn modelId="{66A4D7D4-9011-456A-9FAF-2D60EEBEFBAF}" srcId="{A2EF7EBB-03C0-4648-9E77-8F7FA110443E}" destId="{3F1DE4A1-BDBB-4021-9542-9ED4CE36DE8A}" srcOrd="3" destOrd="0" parTransId="{E3D3B379-CDA8-45A9-A814-C67609E04178}" sibTransId="{3F74C013-3971-4C44-BCF5-D2740C75D930}"/>
    <dgm:cxn modelId="{40C6D1E8-F8D3-4D3F-B5FD-7D0A373370A8}" srcId="{3F1DE4A1-BDBB-4021-9542-9ED4CE36DE8A}" destId="{C2A11FE1-2C6B-4954-BAD5-2E88C454AA5D}" srcOrd="0" destOrd="3" parTransId="{32B3B8D7-FB0E-467E-9E11-35B38A512866}" sibTransId="{29B7F6E6-E043-4783-97F6-B7AF03D2B474}"/>
    <dgm:cxn modelId="{627B2329-4B92-4306-9BBE-DE0E89FB95ED}" type="presOf" srcId="{A2EF7EBB-03C0-4648-9E77-8F7FA110443E}" destId="{2B680609-EF23-4734-A076-843F75C6E55B}" srcOrd="0" destOrd="0" presId="urn:microsoft.com/office/officeart/2005/8/layout/vList2"/>
    <dgm:cxn modelId="{6E907389-FA32-4A37-A8DB-03F9872148EA}" type="presParOf" srcId="{2B680609-EF23-4734-A076-843F75C6E55B}" destId="{C36420B8-1CC1-4566-8E6D-8E479E3C1317}" srcOrd="0" destOrd="0" presId="urn:microsoft.com/office/officeart/2005/8/layout/vList2"/>
    <dgm:cxn modelId="{FABE736F-BBFA-4D4E-BCB0-E14399E35D8B}" type="presOf" srcId="{AE15D552-CCDD-41BF-891D-38A9E08E717F}" destId="{C36420B8-1CC1-4566-8E6D-8E479E3C1317}" srcOrd="0" destOrd="0" presId="urn:microsoft.com/office/officeart/2005/8/layout/vList2"/>
    <dgm:cxn modelId="{55CDAA63-A521-4107-BF54-32A1B9B223FC}" type="presParOf" srcId="{2B680609-EF23-4734-A076-843F75C6E55B}" destId="{EAED4C39-FF27-4651-B82B-7A0CFD53EA42}" srcOrd="1" destOrd="0" presId="urn:microsoft.com/office/officeart/2005/8/layout/vList2"/>
    <dgm:cxn modelId="{273B1157-652C-4135-9B48-8A08DEAD82CA}" type="presOf" srcId="{0FD75C12-4BC2-4862-8BDC-1666221237CE}" destId="{EAED4C39-FF27-4651-B82B-7A0CFD53EA42}" srcOrd="0" destOrd="0" presId="urn:microsoft.com/office/officeart/2005/8/layout/vList2"/>
    <dgm:cxn modelId="{1456352E-2AE4-4228-8E46-09011192C25F}" type="presOf" srcId="{83DA79AD-4811-43AD-B369-D87F584E36E0}" destId="{EAED4C39-FF27-4651-B82B-7A0CFD53EA42}" srcOrd="0" destOrd="1" presId="urn:microsoft.com/office/officeart/2005/8/layout/vList2"/>
    <dgm:cxn modelId="{7BCABA64-5DCC-49B0-B61C-EADD6745056C}" type="presParOf" srcId="{2B680609-EF23-4734-A076-843F75C6E55B}" destId="{C529BD7E-B186-4719-A5DC-999EFD735926}" srcOrd="2" destOrd="0" presId="urn:microsoft.com/office/officeart/2005/8/layout/vList2"/>
    <dgm:cxn modelId="{BFA5A0D0-2FFB-4DF6-B9FA-3E4414FB77AC}" type="presOf" srcId="{BD598F27-9C8F-48F9-B9F5-367CC43C3FEB}" destId="{C529BD7E-B186-4719-A5DC-999EFD735926}" srcOrd="0" destOrd="0" presId="urn:microsoft.com/office/officeart/2005/8/layout/vList2"/>
    <dgm:cxn modelId="{7E2AE17C-7D2F-43C1-A5ED-9F9379F5CA5E}" type="presParOf" srcId="{2B680609-EF23-4734-A076-843F75C6E55B}" destId="{8A6688EC-DC20-4FA9-86CC-FD89A1D760A0}" srcOrd="3" destOrd="0" presId="urn:microsoft.com/office/officeart/2005/8/layout/vList2"/>
    <dgm:cxn modelId="{4AE9639E-5F8B-44A4-AE48-580BADD24F3E}" type="presOf" srcId="{8A08C6E8-D693-4026-8400-AD2C4585734C}" destId="{8A6688EC-DC20-4FA9-86CC-FD89A1D760A0}" srcOrd="0" destOrd="0" presId="urn:microsoft.com/office/officeart/2005/8/layout/vList2"/>
    <dgm:cxn modelId="{3D5C16A0-C055-4CEA-97C1-87872037F397}" type="presParOf" srcId="{2B680609-EF23-4734-A076-843F75C6E55B}" destId="{9FD6C581-A47F-4483-8C0D-645B9463072C}" srcOrd="4" destOrd="0" presId="urn:microsoft.com/office/officeart/2005/8/layout/vList2"/>
    <dgm:cxn modelId="{E4938A30-6CE3-409E-91B0-5C60C4373200}" type="presOf" srcId="{14B87E01-7C00-4EAE-AEB2-4DBDDA9822FB}" destId="{9FD6C581-A47F-4483-8C0D-645B9463072C}" srcOrd="0" destOrd="0" presId="urn:microsoft.com/office/officeart/2005/8/layout/vList2"/>
    <dgm:cxn modelId="{7AF09920-3C35-4675-9279-E8749B3F00A4}" type="presParOf" srcId="{2B680609-EF23-4734-A076-843F75C6E55B}" destId="{E54A9C32-0F48-474C-916D-C66D6A8C2668}" srcOrd="5" destOrd="0" presId="urn:microsoft.com/office/officeart/2005/8/layout/vList2"/>
    <dgm:cxn modelId="{BBC48049-8914-449E-87D4-C8F939D88EA8}" type="presOf" srcId="{165EE114-EB46-484B-8F2F-92C426ABA689}" destId="{E54A9C32-0F48-474C-916D-C66D6A8C2668}" srcOrd="0" destOrd="0" presId="urn:microsoft.com/office/officeart/2005/8/layout/vList2"/>
    <dgm:cxn modelId="{BD2E31D8-884B-4B65-9291-A1AC46920E4A}" type="presOf" srcId="{C8F0D9CD-E565-4DDB-A064-5C7B6A0601AB}" destId="{E54A9C32-0F48-474C-916D-C66D6A8C2668}" srcOrd="0" destOrd="1" presId="urn:microsoft.com/office/officeart/2005/8/layout/vList2"/>
    <dgm:cxn modelId="{B9CACD80-FA38-411B-B025-A4498BA74EE1}" type="presParOf" srcId="{2B680609-EF23-4734-A076-843F75C6E55B}" destId="{BF8F9CDC-E012-4B5C-9D71-16B2594F863B}" srcOrd="6" destOrd="0" presId="urn:microsoft.com/office/officeart/2005/8/layout/vList2"/>
    <dgm:cxn modelId="{BE4DF918-8230-4652-B5DE-638D4E941161}" type="presOf" srcId="{3F1DE4A1-BDBB-4021-9542-9ED4CE36DE8A}" destId="{BF8F9CDC-E012-4B5C-9D71-16B2594F863B}" srcOrd="0" destOrd="0" presId="urn:microsoft.com/office/officeart/2005/8/layout/vList2"/>
    <dgm:cxn modelId="{3A4FE662-AE30-4093-B5F7-50C6B056CF0A}" type="presParOf" srcId="{2B680609-EF23-4734-A076-843F75C6E55B}" destId="{421F06EC-296E-4AD0-BF15-13B7CE086B04}" srcOrd="7" destOrd="0" presId="urn:microsoft.com/office/officeart/2005/8/layout/vList2"/>
    <dgm:cxn modelId="{02A3B21F-F9C7-4522-96C4-C1817C913726}" type="presOf" srcId="{C2A11FE1-2C6B-4954-BAD5-2E88C454AA5D}" destId="{421F06EC-296E-4AD0-BF15-13B7CE086B04}" srcOrd="0" destOrd="0" presId="urn:microsoft.com/office/officeart/2005/8/layout/vList2"/>
  </dgm:cxnLst>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CA7B40-9EB7-4C77-8556-119F053A3BC1}" type="doc">
      <dgm:prSet loTypeId="urn:microsoft.com/office/officeart/2005/8/layout/process2" loCatId="process" qsTypeId="urn:microsoft.com/office/officeart/2005/8/quickstyle/simple1" qsCatId="simple" csTypeId="urn:microsoft.com/office/officeart/2005/8/colors/colorful4" csCatId="accent1" phldr="0"/>
      <dgm:spPr/>
    </dgm:pt>
    <dgm:pt modelId="{7166A9DB-20D7-41DA-B6C7-4E91D46FE0EA}">
      <dgm:prSet phldrT="[文本]" phldr="0" custT="0"/>
      <dgm:spPr/>
      <dgm:t>
        <a:bodyPr vert="horz" wrap="square"/>
        <a:p>
          <a:pPr>
            <a:lnSpc>
              <a:spcPct val="100000"/>
            </a:lnSpc>
            <a:spcBef>
              <a:spcPct val="0"/>
            </a:spcBef>
            <a:spcAft>
              <a:spcPct val="35000"/>
            </a:spcAft>
          </a:pPr>
          <a:r>
            <a:rPr lang="zh-CN" altLang="en-US"/>
            <a:t>单击按钮LOADIMAGE，选取带有基准框的组织图片</a:t>
          </a:r>
          <a:r>
            <a:rPr lang="zh-CN" altLang="en-US"/>
            <a:t/>
          </a:r>
          <a:endParaRPr lang="zh-CN" altLang="en-US"/>
        </a:p>
      </dgm:t>
    </dgm:pt>
    <dgm:pt modelId="{408890A2-EC03-4CB7-8006-30F7A6F0770D}" cxnId="{141F424E-11EB-4D06-9FA6-BF70164C90F4}" type="parTrans">
      <dgm:prSet/>
      <dgm:spPr/>
    </dgm:pt>
    <dgm:pt modelId="{581D0B67-AC66-4DBF-B99A-8C26BE060068}" cxnId="{141F424E-11EB-4D06-9FA6-BF70164C90F4}" type="sibTrans">
      <dgm:prSet/>
      <dgm:spPr/>
      <dgm:t>
        <a:bodyPr/>
        <a:p>
          <a:endParaRPr lang="zh-CN" altLang="en-US"/>
        </a:p>
      </dgm:t>
    </dgm:pt>
    <dgm:pt modelId="{F629221F-A00D-4993-B813-30291F480936}">
      <dgm:prSet phldr="0" custT="0"/>
      <dgm:spPr/>
      <dgm:t>
        <a:bodyPr vert="horz" wrap="square"/>
        <a:p>
          <a:pPr>
            <a:lnSpc>
              <a:spcPct val="100000"/>
            </a:lnSpc>
            <a:spcBef>
              <a:spcPct val="0"/>
            </a:spcBef>
            <a:spcAft>
              <a:spcPct val="35000"/>
            </a:spcAft>
          </a:pPr>
          <a:r>
            <a:rPr altLang="en-US"/>
            <a:t>如果想要替换图片可单击工具区域按钮REPLACEIMAGE替换图片。</a:t>
          </a:r>
          <a:r>
            <a:rPr altLang="en-US"/>
            <a:t/>
          </a:r>
          <a:endParaRPr altLang="en-US"/>
        </a:p>
      </dgm:t>
    </dgm:pt>
    <dgm:pt modelId="{12BBD9F4-B35C-44E4-955A-6667B3E8AD3D}" cxnId="{E9B9B2AF-31FE-450B-8623-C10CE477F04D}" type="parTrans">
      <dgm:prSet/>
      <dgm:spPr/>
    </dgm:pt>
    <dgm:pt modelId="{8BF3A337-D504-4CB2-98D1-463986AF8F9B}" cxnId="{E9B9B2AF-31FE-450B-8623-C10CE477F04D}" type="sibTrans">
      <dgm:prSet/>
      <dgm:spPr/>
    </dgm:pt>
    <dgm:pt modelId="{9D4F7890-BC71-471E-AB1B-9F598D752858}">
      <dgm:prSet phldrT="[文本]" phldr="0" custT="0"/>
      <dgm:spPr/>
      <dgm:t>
        <a:bodyPr vert="horz" wrap="square"/>
        <a:p>
          <a:pPr>
            <a:lnSpc>
              <a:spcPct val="100000"/>
            </a:lnSpc>
            <a:spcBef>
              <a:spcPct val="0"/>
            </a:spcBef>
            <a:spcAft>
              <a:spcPct val="35000"/>
            </a:spcAft>
          </a:pPr>
          <a:r>
            <a:rPr lang="zh-CN" altLang="en-US"/>
            <a:t>选择</a:t>
          </a:r>
          <a:r>
            <a:rPr lang="zh-CN" altLang="en-US"/>
            <a:t>芯片类型</a:t>
          </a:r>
          <a:r>
            <a:rPr lang="zh-CN" altLang="en-US"/>
            <a:t/>
          </a:r>
          <a:endParaRPr lang="zh-CN" altLang="en-US"/>
        </a:p>
      </dgm:t>
    </dgm:pt>
    <dgm:pt modelId="{8A81A9A1-3D17-4B5E-823A-F4C61634A717}" cxnId="{5BE9F79F-48B6-481E-A816-3D5E7600B621}" type="parTrans">
      <dgm:prSet/>
      <dgm:spPr/>
    </dgm:pt>
    <dgm:pt modelId="{A02D4AB0-BE01-45C2-BD3E-6766ADB3B021}" cxnId="{5BE9F79F-48B6-481E-A816-3D5E7600B621}" type="sibTrans">
      <dgm:prSet/>
      <dgm:spPr/>
    </dgm:pt>
    <dgm:pt modelId="{7E3F7EC5-1729-4088-BB09-36E02E33A0BF}" type="pres">
      <dgm:prSet presAssocID="{A4CA7B40-9EB7-4C77-8556-119F053A3BC1}" presName="linearFlow" presStyleCnt="0">
        <dgm:presLayoutVars>
          <dgm:resizeHandles val="exact"/>
        </dgm:presLayoutVars>
      </dgm:prSet>
      <dgm:spPr/>
    </dgm:pt>
    <dgm:pt modelId="{E17E57AF-0587-449A-A755-B1B96DEF2BD2}" type="pres">
      <dgm:prSet presAssocID="{7166A9DB-20D7-41DA-B6C7-4E91D46FE0EA}" presName="node" presStyleLbl="node1" presStyleIdx="0" presStyleCnt="3">
        <dgm:presLayoutVars>
          <dgm:bulletEnabled val="1"/>
        </dgm:presLayoutVars>
      </dgm:prSet>
      <dgm:spPr/>
    </dgm:pt>
    <dgm:pt modelId="{11477A19-6F59-488F-BD44-5E3FBE8E3386}" type="pres">
      <dgm:prSet presAssocID="{581D0B67-AC66-4DBF-B99A-8C26BE060068}" presName="sibTrans" presStyleLbl="sibTrans2D1" presStyleIdx="0" presStyleCnt="2"/>
      <dgm:spPr/>
    </dgm:pt>
    <dgm:pt modelId="{1FA9844B-FD2C-4DAF-BE12-A8E3C3B7E384}" type="pres">
      <dgm:prSet presAssocID="{581D0B67-AC66-4DBF-B99A-8C26BE060068}" presName="connectorText" presStyleCnt="0"/>
      <dgm:spPr/>
    </dgm:pt>
    <dgm:pt modelId="{FA381F63-CB31-4924-98BB-3618889943CD}" type="pres">
      <dgm:prSet presAssocID="{F629221F-A00D-4993-B813-30291F480936}" presName="node" presStyleLbl="node1" presStyleIdx="1" presStyleCnt="3">
        <dgm:presLayoutVars>
          <dgm:bulletEnabled val="1"/>
        </dgm:presLayoutVars>
      </dgm:prSet>
      <dgm:spPr/>
    </dgm:pt>
    <dgm:pt modelId="{F2D4D04F-331E-4E63-ABA1-9CE4020D908E}" type="pres">
      <dgm:prSet presAssocID="{8BF3A337-D504-4CB2-98D1-463986AF8F9B}" presName="sibTrans" presStyleLbl="sibTrans2D1" presStyleIdx="1" presStyleCnt="2"/>
      <dgm:spPr/>
    </dgm:pt>
    <dgm:pt modelId="{558A2473-06E2-4BDC-A5FB-BF846733D877}" type="pres">
      <dgm:prSet presAssocID="{8BF3A337-D504-4CB2-98D1-463986AF8F9B}" presName="connectorText" presStyleCnt="0"/>
      <dgm:spPr/>
    </dgm:pt>
    <dgm:pt modelId="{93DEFB83-998E-4F52-9267-01422D869D93}" type="pres">
      <dgm:prSet presAssocID="{9D4F7890-BC71-471E-AB1B-9F598D752858}" presName="node" presStyleLbl="node1" presStyleIdx="2" presStyleCnt="3">
        <dgm:presLayoutVars>
          <dgm:bulletEnabled val="1"/>
        </dgm:presLayoutVars>
      </dgm:prSet>
      <dgm:spPr/>
    </dgm:pt>
  </dgm:ptLst>
  <dgm:cxnLst>
    <dgm:cxn modelId="{141F424E-11EB-4D06-9FA6-BF70164C90F4}" srcId="{A4CA7B40-9EB7-4C77-8556-119F053A3BC1}" destId="{7166A9DB-20D7-41DA-B6C7-4E91D46FE0EA}" srcOrd="0" destOrd="0" parTransId="{408890A2-EC03-4CB7-8006-30F7A6F0770D}" sibTransId="{581D0B67-AC66-4DBF-B99A-8C26BE060068}"/>
    <dgm:cxn modelId="{E9B9B2AF-31FE-450B-8623-C10CE477F04D}" srcId="{A4CA7B40-9EB7-4C77-8556-119F053A3BC1}" destId="{F629221F-A00D-4993-B813-30291F480936}" srcOrd="1" destOrd="0" parTransId="{12BBD9F4-B35C-44E4-955A-6667B3E8AD3D}" sibTransId="{8BF3A337-D504-4CB2-98D1-463986AF8F9B}"/>
    <dgm:cxn modelId="{5BE9F79F-48B6-481E-A816-3D5E7600B621}" srcId="{A4CA7B40-9EB7-4C77-8556-119F053A3BC1}" destId="{9D4F7890-BC71-471E-AB1B-9F598D752858}" srcOrd="2" destOrd="0" parTransId="{8A81A9A1-3D17-4B5E-823A-F4C61634A717}" sibTransId="{A02D4AB0-BE01-45C2-BD3E-6766ADB3B021}"/>
    <dgm:cxn modelId="{F8246FCD-4D0C-41B3-AAC9-E60E009A05B2}" type="presOf" srcId="{A4CA7B40-9EB7-4C77-8556-119F053A3BC1}" destId="{7E3F7EC5-1729-4088-BB09-36E02E33A0BF}" srcOrd="0" destOrd="0" presId="urn:microsoft.com/office/officeart/2005/8/layout/process2"/>
    <dgm:cxn modelId="{EB27972E-617F-4375-A00E-402115BE9854}" type="presParOf" srcId="{7E3F7EC5-1729-4088-BB09-36E02E33A0BF}" destId="{E17E57AF-0587-449A-A755-B1B96DEF2BD2}" srcOrd="0" destOrd="0" presId="urn:microsoft.com/office/officeart/2005/8/layout/process2"/>
    <dgm:cxn modelId="{18BBC4A6-7AA6-4F2F-9FD1-0EEF62C3B1F7}" type="presOf" srcId="{7166A9DB-20D7-41DA-B6C7-4E91D46FE0EA}" destId="{E17E57AF-0587-449A-A755-B1B96DEF2BD2}" srcOrd="0" destOrd="0" presId="urn:microsoft.com/office/officeart/2005/8/layout/process2"/>
    <dgm:cxn modelId="{74AA01FC-B51B-4B1E-BA82-97523DBDD2A0}" type="presParOf" srcId="{7E3F7EC5-1729-4088-BB09-36E02E33A0BF}" destId="{11477A19-6F59-488F-BD44-5E3FBE8E3386}" srcOrd="1" destOrd="0" presId="urn:microsoft.com/office/officeart/2005/8/layout/process2"/>
    <dgm:cxn modelId="{B7636DBC-2070-4377-BC5B-4F7E5AB62226}" type="presOf" srcId="{581D0B67-AC66-4DBF-B99A-8C26BE060068}" destId="{11477A19-6F59-488F-BD44-5E3FBE8E3386}" srcOrd="0" destOrd="0" presId="urn:microsoft.com/office/officeart/2005/8/layout/process2"/>
    <dgm:cxn modelId="{8A1C3439-E374-42A9-ABE1-52B44865F9E8}" type="presParOf" srcId="{11477A19-6F59-488F-BD44-5E3FBE8E3386}" destId="{1FA9844B-FD2C-4DAF-BE12-A8E3C3B7E384}" srcOrd="0" destOrd="1" presId="urn:microsoft.com/office/officeart/2005/8/layout/process2"/>
    <dgm:cxn modelId="{3486A6AC-57FA-4CBA-97DD-2C04919E2195}" type="presOf" srcId="{581D0B67-AC66-4DBF-B99A-8C26BE060068}" destId="{1FA9844B-FD2C-4DAF-BE12-A8E3C3B7E384}" srcOrd="1" destOrd="0" presId="urn:microsoft.com/office/officeart/2005/8/layout/process2"/>
    <dgm:cxn modelId="{B1AB5159-C724-44DA-9D1E-8C6F9AFC4EB5}" type="presParOf" srcId="{7E3F7EC5-1729-4088-BB09-36E02E33A0BF}" destId="{FA381F63-CB31-4924-98BB-3618889943CD}" srcOrd="2" destOrd="0" presId="urn:microsoft.com/office/officeart/2005/8/layout/process2"/>
    <dgm:cxn modelId="{5D883CDA-352D-4534-993D-7985FB0ACE3D}" type="presOf" srcId="{F629221F-A00D-4993-B813-30291F480936}" destId="{FA381F63-CB31-4924-98BB-3618889943CD}" srcOrd="0" destOrd="0" presId="urn:microsoft.com/office/officeart/2005/8/layout/process2"/>
    <dgm:cxn modelId="{2D263515-C81D-4FB1-BE7A-6411032C651A}" type="presParOf" srcId="{7E3F7EC5-1729-4088-BB09-36E02E33A0BF}" destId="{F2D4D04F-331E-4E63-ABA1-9CE4020D908E}" srcOrd="3" destOrd="0" presId="urn:microsoft.com/office/officeart/2005/8/layout/process2"/>
    <dgm:cxn modelId="{74317F6E-5219-43AD-B1D7-FB14ED44B340}" type="presOf" srcId="{8BF3A337-D504-4CB2-98D1-463986AF8F9B}" destId="{F2D4D04F-331E-4E63-ABA1-9CE4020D908E}" srcOrd="0" destOrd="0" presId="urn:microsoft.com/office/officeart/2005/8/layout/process2"/>
    <dgm:cxn modelId="{7C03A11A-6E0B-431E-8922-0DE40298F552}" type="presParOf" srcId="{F2D4D04F-331E-4E63-ABA1-9CE4020D908E}" destId="{558A2473-06E2-4BDC-A5FB-BF846733D877}" srcOrd="0" destOrd="3" presId="urn:microsoft.com/office/officeart/2005/8/layout/process2"/>
    <dgm:cxn modelId="{E5052F41-70D7-4BB9-9932-DCAE5DAB957B}" type="presOf" srcId="{8BF3A337-D504-4CB2-98D1-463986AF8F9B}" destId="{558A2473-06E2-4BDC-A5FB-BF846733D877}" srcOrd="1" destOrd="0" presId="urn:microsoft.com/office/officeart/2005/8/layout/process2"/>
    <dgm:cxn modelId="{A15C4774-1105-4487-B589-12D452D40B1E}" type="presParOf" srcId="{7E3F7EC5-1729-4088-BB09-36E02E33A0BF}" destId="{93DEFB83-998E-4F52-9267-01422D869D93}" srcOrd="4" destOrd="0" presId="urn:microsoft.com/office/officeart/2005/8/layout/process2"/>
    <dgm:cxn modelId="{BEE9CA94-682E-4243-94F0-671240CEA8D8}" type="presOf" srcId="{9D4F7890-BC71-471E-AB1B-9F598D752858}" destId="{93DEFB83-998E-4F52-9267-01422D869D93}"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CA7B40-9EB7-4C77-8556-119F053A3BC1}" type="doc">
      <dgm:prSet loTypeId="urn:microsoft.com/office/officeart/2005/8/layout/process2" loCatId="process" qsTypeId="urn:microsoft.com/office/officeart/2005/8/quickstyle/simple1" qsCatId="simple" csTypeId="urn:microsoft.com/office/officeart/2005/8/colors/colorful4" csCatId="accent1" phldr="0"/>
      <dgm:spPr/>
    </dgm:pt>
    <dgm:pt modelId="{7166A9DB-20D7-41DA-B6C7-4E91D46FE0EA}">
      <dgm:prSet phldrT="[文本]" phldr="0" custT="0"/>
      <dgm:spPr/>
      <dgm:t>
        <a:bodyPr vert="horz" wrap="square"/>
        <a:p>
          <a:pPr>
            <a:lnSpc>
              <a:spcPct val="100000"/>
            </a:lnSpc>
            <a:spcBef>
              <a:spcPct val="0"/>
            </a:spcBef>
            <a:spcAft>
              <a:spcPct val="35000"/>
            </a:spcAft>
          </a:pPr>
          <a:r>
            <a:rPr lang="zh-CN" altLang="en-US"/>
            <a:t>通过单击鼠标的方式在图片上选取参考点</a:t>
          </a:r>
          <a:r>
            <a:rPr lang="en-US" altLang="zh-CN"/>
            <a:t>(</a:t>
          </a:r>
          <a:r>
            <a:rPr lang="zh-CN" altLang="en-US"/>
            <a:t>选点</a:t>
          </a:r>
          <a:r>
            <a:rPr lang="zh-CN" altLang="en-US"/>
            <a:t>顺序</a:t>
          </a:r>
          <a:r>
            <a:rPr lang="zh-CN" altLang="en-US"/>
            <a:t>按</a:t>
          </a:r>
          <a:r>
            <a:rPr lang="zh-CN" altLang="en-US"/>
            <a:t>软件</a:t>
          </a:r>
          <a:r>
            <a:rPr lang="zh-CN" altLang="en-US"/>
            <a:t>上方</a:t>
          </a:r>
          <a:r>
            <a:rPr lang="zh-CN" altLang="en-US"/>
            <a:t>说明</a:t>
          </a:r>
          <a:r>
            <a:rPr lang="en-US" altLang="zh-CN"/>
            <a:t>)</a:t>
          </a:r>
          <a:r>
            <a:rPr lang="en-US" altLang="zh-CN"/>
            <a:t/>
          </a:r>
          <a:endParaRPr lang="en-US" altLang="zh-CN"/>
        </a:p>
      </dgm:t>
    </dgm:pt>
    <dgm:pt modelId="{408890A2-EC03-4CB7-8006-30F7A6F0770D}" cxnId="{80A5CAE4-71A3-4E07-9394-2FF2AE34413B}" type="parTrans">
      <dgm:prSet/>
      <dgm:spPr/>
    </dgm:pt>
    <dgm:pt modelId="{581D0B67-AC66-4DBF-B99A-8C26BE060068}" cxnId="{80A5CAE4-71A3-4E07-9394-2FF2AE34413B}" type="sibTrans">
      <dgm:prSet/>
      <dgm:spPr/>
      <dgm:t>
        <a:bodyPr/>
        <a:p>
          <a:endParaRPr lang="zh-CN" altLang="en-US"/>
        </a:p>
      </dgm:t>
    </dgm:pt>
    <dgm:pt modelId="{9D4F7890-BC71-471E-AB1B-9F598D752858}">
      <dgm:prSet phldrT="[文本]" phldr="0" custT="0"/>
      <dgm:spPr/>
      <dgm:t>
        <a:bodyPr vert="horz" wrap="square"/>
        <a:p>
          <a:pPr>
            <a:lnSpc>
              <a:spcPct val="100000"/>
            </a:lnSpc>
            <a:spcBef>
              <a:spcPct val="0"/>
            </a:spcBef>
            <a:spcAft>
              <a:spcPct val="35000"/>
            </a:spcAft>
          </a:pPr>
          <a:r>
            <a:rPr lang="zh-CN" altLang="en-US"/>
            <a:t>如果想要重新选点，可单击工具区域按钮CLEANPOINTS清空选取的参考点再重新选取。</a:t>
          </a:r>
          <a:r>
            <a:rPr lang="zh-CN" altLang="en-US"/>
            <a:t/>
          </a:r>
          <a:endParaRPr lang="zh-CN" altLang="en-US"/>
        </a:p>
      </dgm:t>
    </dgm:pt>
    <dgm:pt modelId="{8A81A9A1-3D17-4B5E-823A-F4C61634A717}" cxnId="{4EA1671C-97A3-4F48-B7B5-7E36D58DF454}" type="parTrans">
      <dgm:prSet/>
      <dgm:spPr/>
    </dgm:pt>
    <dgm:pt modelId="{A02D4AB0-BE01-45C2-BD3E-6766ADB3B021}" cxnId="{4EA1671C-97A3-4F48-B7B5-7E36D58DF454}" type="sibTrans">
      <dgm:prSet/>
      <dgm:spPr/>
    </dgm:pt>
    <dgm:pt modelId="{7E3F7EC5-1729-4088-BB09-36E02E33A0BF}" type="pres">
      <dgm:prSet presAssocID="{A4CA7B40-9EB7-4C77-8556-119F053A3BC1}" presName="linearFlow" presStyleCnt="0">
        <dgm:presLayoutVars>
          <dgm:resizeHandles val="exact"/>
        </dgm:presLayoutVars>
      </dgm:prSet>
      <dgm:spPr/>
    </dgm:pt>
    <dgm:pt modelId="{E17E57AF-0587-449A-A755-B1B96DEF2BD2}" type="pres">
      <dgm:prSet presAssocID="{7166A9DB-20D7-41DA-B6C7-4E91D46FE0EA}" presName="node" presStyleLbl="node1" presStyleIdx="0" presStyleCnt="2">
        <dgm:presLayoutVars>
          <dgm:bulletEnabled val="1"/>
        </dgm:presLayoutVars>
      </dgm:prSet>
      <dgm:spPr/>
    </dgm:pt>
    <dgm:pt modelId="{11477A19-6F59-488F-BD44-5E3FBE8E3386}" type="pres">
      <dgm:prSet presAssocID="{581D0B67-AC66-4DBF-B99A-8C26BE060068}" presName="sibTrans" presStyleLbl="sibTrans2D1" presStyleIdx="0" presStyleCnt="1"/>
      <dgm:spPr/>
    </dgm:pt>
    <dgm:pt modelId="{1FA9844B-FD2C-4DAF-BE12-A8E3C3B7E384}" type="pres">
      <dgm:prSet presAssocID="{581D0B67-AC66-4DBF-B99A-8C26BE060068}" presName="connectorText" presStyleCnt="0"/>
      <dgm:spPr/>
    </dgm:pt>
    <dgm:pt modelId="{93DEFB83-998E-4F52-9267-01422D869D93}" type="pres">
      <dgm:prSet presAssocID="{9D4F7890-BC71-471E-AB1B-9F598D752858}" presName="node" presStyleLbl="node1" presStyleIdx="1" presStyleCnt="2">
        <dgm:presLayoutVars>
          <dgm:bulletEnabled val="1"/>
        </dgm:presLayoutVars>
      </dgm:prSet>
      <dgm:spPr/>
    </dgm:pt>
  </dgm:ptLst>
  <dgm:cxnLst>
    <dgm:cxn modelId="{80A5CAE4-71A3-4E07-9394-2FF2AE34413B}" srcId="{A4CA7B40-9EB7-4C77-8556-119F053A3BC1}" destId="{7166A9DB-20D7-41DA-B6C7-4E91D46FE0EA}" srcOrd="0" destOrd="0" parTransId="{408890A2-EC03-4CB7-8006-30F7A6F0770D}" sibTransId="{581D0B67-AC66-4DBF-B99A-8C26BE060068}"/>
    <dgm:cxn modelId="{4EA1671C-97A3-4F48-B7B5-7E36D58DF454}" srcId="{A4CA7B40-9EB7-4C77-8556-119F053A3BC1}" destId="{9D4F7890-BC71-471E-AB1B-9F598D752858}" srcOrd="1" destOrd="0" parTransId="{8A81A9A1-3D17-4B5E-823A-F4C61634A717}" sibTransId="{A02D4AB0-BE01-45C2-BD3E-6766ADB3B021}"/>
    <dgm:cxn modelId="{3FB910FE-E9EB-48AF-8B2E-A6A4C0B852E8}" type="presOf" srcId="{A4CA7B40-9EB7-4C77-8556-119F053A3BC1}" destId="{7E3F7EC5-1729-4088-BB09-36E02E33A0BF}" srcOrd="0" destOrd="0" presId="urn:microsoft.com/office/officeart/2005/8/layout/process2"/>
    <dgm:cxn modelId="{28A43B42-FE88-4B62-8891-8B892FB2D942}" type="presParOf" srcId="{7E3F7EC5-1729-4088-BB09-36E02E33A0BF}" destId="{E17E57AF-0587-449A-A755-B1B96DEF2BD2}" srcOrd="0" destOrd="0" presId="urn:microsoft.com/office/officeart/2005/8/layout/process2"/>
    <dgm:cxn modelId="{6BD1DAD9-AB13-4A7A-8251-F37F745DE46B}" type="presOf" srcId="{7166A9DB-20D7-41DA-B6C7-4E91D46FE0EA}" destId="{E17E57AF-0587-449A-A755-B1B96DEF2BD2}" srcOrd="0" destOrd="0" presId="urn:microsoft.com/office/officeart/2005/8/layout/process2"/>
    <dgm:cxn modelId="{C3B3C4F5-5071-422E-8121-7EA25EA28BF1}" type="presParOf" srcId="{7E3F7EC5-1729-4088-BB09-36E02E33A0BF}" destId="{11477A19-6F59-488F-BD44-5E3FBE8E3386}" srcOrd="1" destOrd="0" presId="urn:microsoft.com/office/officeart/2005/8/layout/process2"/>
    <dgm:cxn modelId="{56833E0C-A63D-43BA-8FD4-65F688B811A4}" type="presOf" srcId="{581D0B67-AC66-4DBF-B99A-8C26BE060068}" destId="{11477A19-6F59-488F-BD44-5E3FBE8E3386}" srcOrd="0" destOrd="0" presId="urn:microsoft.com/office/officeart/2005/8/layout/process2"/>
    <dgm:cxn modelId="{A2206ABC-5E4A-4F48-9A5A-5DA802E04243}" type="presParOf" srcId="{11477A19-6F59-488F-BD44-5E3FBE8E3386}" destId="{1FA9844B-FD2C-4DAF-BE12-A8E3C3B7E384}" srcOrd="0" destOrd="1" presId="urn:microsoft.com/office/officeart/2005/8/layout/process2"/>
    <dgm:cxn modelId="{9C240DC6-5109-4ABE-8F94-A9D3D5ECD24F}" type="presOf" srcId="{581D0B67-AC66-4DBF-B99A-8C26BE060068}" destId="{1FA9844B-FD2C-4DAF-BE12-A8E3C3B7E384}" srcOrd="1" destOrd="0" presId="urn:microsoft.com/office/officeart/2005/8/layout/process2"/>
    <dgm:cxn modelId="{235A0628-5BFE-4077-A7E0-ECCB81D6DD86}" type="presParOf" srcId="{7E3F7EC5-1729-4088-BB09-36E02E33A0BF}" destId="{93DEFB83-998E-4F52-9267-01422D869D93}" srcOrd="2" destOrd="0" presId="urn:microsoft.com/office/officeart/2005/8/layout/process2"/>
    <dgm:cxn modelId="{0DD6EAFA-BA73-49BC-ACBB-EFBB45C80F3B}" type="presOf" srcId="{9D4F7890-BC71-471E-AB1B-9F598D752858}" destId="{93DEFB83-998E-4F52-9267-01422D869D93}"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4CA7B40-9EB7-4C77-8556-119F053A3BC1}" type="doc">
      <dgm:prSet loTypeId="process" loCatId="process" qsTypeId="urn:microsoft.com/office/officeart/2005/8/quickstyle/simple1" qsCatId="simple" csTypeId="urn:microsoft.com/office/officeart/2005/8/colors/colorful4" csCatId="accent1" phldr="0"/>
      <dgm:spPr/>
    </dgm:pt>
    <dgm:pt modelId="{7166A9DB-20D7-41DA-B6C7-4E91D46FE0EA}">
      <dgm:prSet phldrT="[文本]" phldr="0" custT="0"/>
      <dgm:spPr/>
      <dgm:t>
        <a:bodyPr vert="horz" wrap="square"/>
        <a:p>
          <a:pPr>
            <a:lnSpc>
              <a:spcPct val="100000"/>
            </a:lnSpc>
            <a:spcBef>
              <a:spcPct val="0"/>
            </a:spcBef>
            <a:spcAft>
              <a:spcPct val="35000"/>
            </a:spcAft>
          </a:pPr>
          <a:r>
            <a:rPr lang="zh-CN" altLang="en-US"/>
            <a:t>参考点</a:t>
          </a:r>
          <a:r>
            <a:rPr lang="zh-CN" altLang="en-US"/>
            <a:t>微调</a:t>
          </a:r>
          <a:endParaRPr lang="zh-CN" altLang="en-US"/>
        </a:p>
      </dgm:t>
    </dgm:pt>
    <dgm:pt modelId="{408890A2-EC03-4CB7-8006-30F7A6F0770D}" cxnId="{AB6E0CF7-2CB7-4388-93D4-1F666F81C497}" type="parTrans">
      <dgm:prSet/>
      <dgm:spPr/>
    </dgm:pt>
    <dgm:pt modelId="{581D0B67-AC66-4DBF-B99A-8C26BE060068}" cxnId="{AB6E0CF7-2CB7-4388-93D4-1F666F81C497}" type="sibTrans">
      <dgm:prSet/>
      <dgm:spPr/>
      <dgm:t>
        <a:bodyPr/>
        <a:p>
          <a:endParaRPr lang="zh-CN" altLang="en-US"/>
        </a:p>
      </dgm:t>
    </dgm:pt>
    <dgm:pt modelId="{9D4F7890-BC71-471E-AB1B-9F598D752858}">
      <dgm:prSet phldrT="[文本]" phldr="0" custT="0"/>
      <dgm:spPr/>
      <dgm:t>
        <a:bodyPr vert="horz" wrap="square"/>
        <a:p>
          <a:pPr>
            <a:lnSpc>
              <a:spcPct val="100000"/>
            </a:lnSpc>
            <a:spcBef>
              <a:spcPct val="0"/>
            </a:spcBef>
            <a:spcAft>
              <a:spcPct val="35000"/>
            </a:spcAft>
          </a:pPr>
          <a:r>
            <a:rPr lang="zh-CN" altLang="en-US"/>
            <a:t>单击工具区域按钮REGISTIMAGE进行图片矫正</a:t>
          </a:r>
          <a:endParaRPr lang="zh-CN" altLang="en-US"/>
        </a:p>
      </dgm:t>
    </dgm:pt>
    <dgm:pt modelId="{8A81A9A1-3D17-4B5E-823A-F4C61634A717}" cxnId="{5D67E4DA-65FF-4C10-BE13-A93CEBBAA384}" type="parTrans">
      <dgm:prSet/>
      <dgm:spPr/>
    </dgm:pt>
    <dgm:pt modelId="{A02D4AB0-BE01-45C2-BD3E-6766ADB3B021}" cxnId="{5D67E4DA-65FF-4C10-BE13-A93CEBBAA384}" type="sibTrans">
      <dgm:prSet/>
      <dgm:spPr/>
    </dgm:pt>
    <dgm:pt modelId="{7E3F7EC5-1729-4088-BB09-36E02E33A0BF}" type="pres">
      <dgm:prSet presAssocID="{A4CA7B40-9EB7-4C77-8556-119F053A3BC1}" presName="linearFlow" presStyleCnt="0">
        <dgm:presLayoutVars>
          <dgm:resizeHandles val="exact"/>
        </dgm:presLayoutVars>
      </dgm:prSet>
      <dgm:spPr/>
    </dgm:pt>
    <dgm:pt modelId="{E17E57AF-0587-449A-A755-B1B96DEF2BD2}" type="pres">
      <dgm:prSet presAssocID="{7166A9DB-20D7-41DA-B6C7-4E91D46FE0EA}" presName="node" presStyleLbl="node1" presStyleIdx="0" presStyleCnt="2">
        <dgm:presLayoutVars>
          <dgm:bulletEnabled val="1"/>
        </dgm:presLayoutVars>
      </dgm:prSet>
      <dgm:spPr/>
    </dgm:pt>
    <dgm:pt modelId="{11477A19-6F59-488F-BD44-5E3FBE8E3386}" type="pres">
      <dgm:prSet presAssocID="{581D0B67-AC66-4DBF-B99A-8C26BE060068}" presName="sibTrans" presStyleLbl="sibTrans2D1" presStyleIdx="0" presStyleCnt="1"/>
      <dgm:spPr/>
    </dgm:pt>
    <dgm:pt modelId="{1FA9844B-FD2C-4DAF-BE12-A8E3C3B7E384}" type="pres">
      <dgm:prSet presAssocID="{581D0B67-AC66-4DBF-B99A-8C26BE060068}" presName="connectorText" presStyleCnt="0"/>
      <dgm:spPr/>
    </dgm:pt>
    <dgm:pt modelId="{93DEFB83-998E-4F52-9267-01422D869D93}" type="pres">
      <dgm:prSet presAssocID="{9D4F7890-BC71-471E-AB1B-9F598D752858}" presName="node" presStyleLbl="node1" presStyleIdx="1" presStyleCnt="2">
        <dgm:presLayoutVars>
          <dgm:bulletEnabled val="1"/>
        </dgm:presLayoutVars>
      </dgm:prSet>
      <dgm:spPr/>
    </dgm:pt>
  </dgm:ptLst>
  <dgm:cxnLst>
    <dgm:cxn modelId="{AB6E0CF7-2CB7-4388-93D4-1F666F81C497}" srcId="{A4CA7B40-9EB7-4C77-8556-119F053A3BC1}" destId="{7166A9DB-20D7-41DA-B6C7-4E91D46FE0EA}" srcOrd="0" destOrd="0" parTransId="{408890A2-EC03-4CB7-8006-30F7A6F0770D}" sibTransId="{581D0B67-AC66-4DBF-B99A-8C26BE060068}"/>
    <dgm:cxn modelId="{5D67E4DA-65FF-4C10-BE13-A93CEBBAA384}" srcId="{A4CA7B40-9EB7-4C77-8556-119F053A3BC1}" destId="{9D4F7890-BC71-471E-AB1B-9F598D752858}" srcOrd="1" destOrd="0" parTransId="{8A81A9A1-3D17-4B5E-823A-F4C61634A717}" sibTransId="{A02D4AB0-BE01-45C2-BD3E-6766ADB3B021}"/>
    <dgm:cxn modelId="{78E7AD97-8C20-4463-A0FE-1BD4C8D09977}" type="presOf" srcId="{A4CA7B40-9EB7-4C77-8556-119F053A3BC1}" destId="{7E3F7EC5-1729-4088-BB09-36E02E33A0BF}" srcOrd="0" destOrd="0" presId="urn:microsoft.com/office/officeart/2005/8/layout/process2"/>
    <dgm:cxn modelId="{66DD7FA6-1D85-47CF-A6BB-8F67AFA55738}" type="presParOf" srcId="{7E3F7EC5-1729-4088-BB09-36E02E33A0BF}" destId="{E17E57AF-0587-449A-A755-B1B96DEF2BD2}" srcOrd="0" destOrd="0" presId="urn:microsoft.com/office/officeart/2005/8/layout/process2"/>
    <dgm:cxn modelId="{183B91B7-BCF0-4CC6-BD2F-A6F6C373F06D}" type="presOf" srcId="{7166A9DB-20D7-41DA-B6C7-4E91D46FE0EA}" destId="{E17E57AF-0587-449A-A755-B1B96DEF2BD2}" srcOrd="0" destOrd="0" presId="urn:microsoft.com/office/officeart/2005/8/layout/process2"/>
    <dgm:cxn modelId="{E72E9B51-3F6C-4E0D-AD57-8E157F80D12D}" type="presParOf" srcId="{7E3F7EC5-1729-4088-BB09-36E02E33A0BF}" destId="{11477A19-6F59-488F-BD44-5E3FBE8E3386}" srcOrd="1" destOrd="0" presId="urn:microsoft.com/office/officeart/2005/8/layout/process2"/>
    <dgm:cxn modelId="{D8C17AA0-D58E-462B-AB21-4CDD71E469A9}" type="presOf" srcId="{581D0B67-AC66-4DBF-B99A-8C26BE060068}" destId="{11477A19-6F59-488F-BD44-5E3FBE8E3386}" srcOrd="0" destOrd="0" presId="urn:microsoft.com/office/officeart/2005/8/layout/process2"/>
    <dgm:cxn modelId="{D5728025-36CE-43CF-A2F0-9E2AC7E9B923}" type="presParOf" srcId="{11477A19-6F59-488F-BD44-5E3FBE8E3386}" destId="{1FA9844B-FD2C-4DAF-BE12-A8E3C3B7E384}" srcOrd="0" destOrd="1" presId="urn:microsoft.com/office/officeart/2005/8/layout/process2"/>
    <dgm:cxn modelId="{8A356DD8-21EE-4800-960C-E0CC165E1EFA}" type="presOf" srcId="{581D0B67-AC66-4DBF-B99A-8C26BE060068}" destId="{1FA9844B-FD2C-4DAF-BE12-A8E3C3B7E384}" srcOrd="1" destOrd="0" presId="urn:microsoft.com/office/officeart/2005/8/layout/process2"/>
    <dgm:cxn modelId="{AA8A5C47-5748-4A80-800A-D705CBC8A630}" type="presParOf" srcId="{7E3F7EC5-1729-4088-BB09-36E02E33A0BF}" destId="{93DEFB83-998E-4F52-9267-01422D869D93}" srcOrd="2" destOrd="0" presId="urn:microsoft.com/office/officeart/2005/8/layout/process2"/>
    <dgm:cxn modelId="{BE549589-E85E-4A16-AEA3-4557196B70CB}" type="presOf" srcId="{9D4F7890-BC71-471E-AB1B-9F598D752858}" destId="{93DEFB83-998E-4F52-9267-01422D869D93}"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239635" cy="2365375"/>
        <a:chOff x="0" y="0"/>
        <a:chExt cx="7239635" cy="2365375"/>
      </a:xfrm>
    </dsp:grpSpPr>
    <dsp:sp modelId="{A1E27A73-74F9-4495-8CBB-F3CDE69DC49C}">
      <dsp:nvSpPr>
        <dsp:cNvPr id="3" name="圆角矩形 2"/>
        <dsp:cNvSpPr/>
      </dsp:nvSpPr>
      <dsp:spPr bwMode="white">
        <a:xfrm>
          <a:off x="0" y="42262"/>
          <a:ext cx="7239635" cy="607060"/>
        </a:xfrm>
        <a:prstGeom prst="roundRect">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zh-CN" b="0" i="0" u="none" baseline="0">
              <a:rtl val="0"/>
            </a:rPr>
            <a:t>运行该软件需要的文件：</a:t>
          </a:r>
          <a:endParaRPr altLang="en-US"/>
        </a:p>
      </dsp:txBody>
      <dsp:txXfrm>
        <a:off x="0" y="42262"/>
        <a:ext cx="7239635" cy="607060"/>
      </dsp:txXfrm>
    </dsp:sp>
    <dsp:sp modelId="{72E5D1A4-AC31-4BFC-90B9-867248B86E7E}">
      <dsp:nvSpPr>
        <dsp:cNvPr id="4" name="矩形 3"/>
        <dsp:cNvSpPr/>
      </dsp:nvSpPr>
      <dsp:spPr bwMode="white">
        <a:xfrm>
          <a:off x="0" y="649322"/>
          <a:ext cx="7239635" cy="39744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29858" tIns="30480" rIns="170688" bIns="30480"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20000"/>
            </a:spcAft>
            <a:buChar char="•"/>
          </a:pPr>
          <a:r>
            <a:rPr lang="zh-CN" b="0" i="0" u="none" baseline="0">
              <a:solidFill>
                <a:schemeClr val="tx1"/>
              </a:solidFill>
              <a:rtl val="0"/>
            </a:rPr>
            <a:t>带基准框的组织图片</a:t>
          </a:r>
          <a:endParaRPr altLang="en-US">
            <a:solidFill>
              <a:schemeClr val="tx1"/>
            </a:solidFill>
          </a:endParaRPr>
        </a:p>
      </dsp:txBody>
      <dsp:txXfrm>
        <a:off x="0" y="649322"/>
        <a:ext cx="7239635" cy="397440"/>
      </dsp:txXfrm>
    </dsp:sp>
    <dsp:sp modelId="{3482DEA3-E538-46D2-B5F1-2C744691A4DA}">
      <dsp:nvSpPr>
        <dsp:cNvPr id="5" name="圆角矩形 4"/>
        <dsp:cNvSpPr/>
      </dsp:nvSpPr>
      <dsp:spPr bwMode="white">
        <a:xfrm>
          <a:off x="0" y="1046763"/>
          <a:ext cx="7239635" cy="607060"/>
        </a:xfrm>
        <a:prstGeom prst="roundRect">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zh-CN" b="0" i="0" u="none" baseline="0">
              <a:rtl val="0"/>
            </a:rPr>
            <a:t>组织图片要求：</a:t>
          </a:r>
          <a:endParaRPr altLang="en-US"/>
        </a:p>
      </dsp:txBody>
      <dsp:txXfrm>
        <a:off x="0" y="1046763"/>
        <a:ext cx="7239635" cy="607060"/>
      </dsp:txXfrm>
    </dsp:sp>
    <dsp:sp modelId="{CE4945C9-A4D6-4EC8-8B1D-9505AB5C4AE0}">
      <dsp:nvSpPr>
        <dsp:cNvPr id="6" name="矩形 5"/>
        <dsp:cNvSpPr/>
      </dsp:nvSpPr>
      <dsp:spPr bwMode="white">
        <a:xfrm>
          <a:off x="0" y="1653823"/>
          <a:ext cx="7239635" cy="66929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9858" tIns="30480" rIns="170688" bIns="30480"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20000"/>
            </a:spcAft>
            <a:buChar char="•"/>
          </a:pPr>
          <a:r>
            <a:rPr lang="zh-CN" b="0" i="0" u="none" baseline="0">
              <a:solidFill>
                <a:schemeClr val="tx1"/>
              </a:solidFill>
              <a:rtl val="0"/>
            </a:rPr>
            <a:t>带有基准框</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图片分辨率不超过8000*8000</a:t>
          </a:r>
          <a:endParaRPr altLang="en-US">
            <a:solidFill>
              <a:schemeClr val="tx1"/>
            </a:solidFill>
          </a:endParaRPr>
        </a:p>
      </dsp:txBody>
      <dsp:txXfrm>
        <a:off x="0" y="1653823"/>
        <a:ext cx="7239635" cy="6692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208780" cy="1740535"/>
        <a:chOff x="0" y="0"/>
        <a:chExt cx="4208780" cy="1740535"/>
      </a:xfrm>
    </dsp:grpSpPr>
    <dsp:sp modelId="{3E62794C-1607-4733-ADCA-906674A22343}">
      <dsp:nvSpPr>
        <dsp:cNvPr id="3" name="圆角矩形 2"/>
        <dsp:cNvSpPr/>
      </dsp:nvSpPr>
      <dsp:spPr bwMode="white">
        <a:xfrm>
          <a:off x="0" y="63500"/>
          <a:ext cx="4208780" cy="532130"/>
        </a:xfrm>
        <a:prstGeom prst="roundRect">
          <a:avLst/>
        </a:prstGeom>
      </dsp:spPr>
      <dsp:style>
        <a:lnRef idx="2">
          <a:schemeClr val="lt1"/>
        </a:lnRef>
        <a:fillRef idx="1">
          <a:schemeClr val="accent4"/>
        </a:fillRef>
        <a:effectRef idx="0">
          <a:scrgbClr r="0" g="0" b="0"/>
        </a:effectRef>
        <a:fontRef idx="minor">
          <a:schemeClr val="lt1"/>
        </a:fontRef>
      </dsp:style>
      <dsp:txBody>
        <a:bodyPr vert="horz" wrap="square"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zh-CN" altLang="en-US"/>
            <a:t>参考点微调</a:t>
          </a:r>
          <a:r>
            <a:rPr lang="zh-CN" altLang="en-US"/>
            <a:t>方法：</a:t>
          </a:r>
          <a:endParaRPr lang="zh-CN" altLang="en-US"/>
        </a:p>
      </dsp:txBody>
      <dsp:txXfrm>
        <a:off x="0" y="63500"/>
        <a:ext cx="4208780" cy="532130"/>
      </dsp:txXfrm>
    </dsp:sp>
    <dsp:sp modelId="{3B57A0D3-8728-40A5-B79E-F7D5C3A120C7}">
      <dsp:nvSpPr>
        <dsp:cNvPr id="4" name="矩形 3"/>
        <dsp:cNvSpPr/>
      </dsp:nvSpPr>
      <dsp:spPr bwMode="white">
        <a:xfrm>
          <a:off x="0" y="595630"/>
          <a:ext cx="4208780" cy="108140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33628" tIns="26670" rIns="149352" bIns="26670" anchor="t"/>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20000"/>
            </a:spcAft>
            <a:buChar char="•"/>
          </a:pPr>
          <a:r>
            <a:rPr lang="zh-CN" altLang="en-US">
              <a:solidFill>
                <a:schemeClr val="tx1"/>
              </a:solidFill>
            </a:rPr>
            <a:t>a.选取要微调的参考点，通过spinbox对点在X方向和Y方向进行像素级的微调；</a:t>
          </a:r>
          <a:endParaRPr lang="zh-CN" altLang="en-US">
            <a:solidFill>
              <a:schemeClr val="tx1"/>
            </a:solidFill>
          </a:endParaRPr>
        </a:p>
        <a:p>
          <a:pPr lvl="1">
            <a:lnSpc>
              <a:spcPct val="100000"/>
            </a:lnSpc>
            <a:spcBef>
              <a:spcPct val="0"/>
            </a:spcBef>
            <a:spcAft>
              <a:spcPct val="20000"/>
            </a:spcAft>
            <a:buChar char="•"/>
          </a:pPr>
          <a:r>
            <a:rPr lang="zh-CN" altLang="en-US">
              <a:solidFill>
                <a:schemeClr val="tx1"/>
              </a:solidFill>
            </a:rPr>
            <a:t>b.选取要微调的参考点，在图片上重新通过单击鼠标的方式重新选取参考点的位置。</a:t>
          </a:r>
          <a:endParaRPr lang="zh-CN" altLang="en-US">
            <a:solidFill>
              <a:schemeClr val="tx1"/>
            </a:solidFill>
          </a:endParaRPr>
        </a:p>
      </dsp:txBody>
      <dsp:txXfrm>
        <a:off x="0" y="595630"/>
        <a:ext cx="4208780" cy="1081405"/>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149725" cy="2628265"/>
        <a:chOff x="0" y="0"/>
        <a:chExt cx="4149725" cy="2628265"/>
      </a:xfrm>
    </dsp:grpSpPr>
    <dsp:sp modelId="{E17E57AF-0587-449A-A755-B1B96DEF2BD2}">
      <dsp:nvSpPr>
        <dsp:cNvPr id="3" name="圆角矩形 2"/>
        <dsp:cNvSpPr/>
      </dsp:nvSpPr>
      <dsp:spPr bwMode="white">
        <a:xfrm>
          <a:off x="1128687" y="0"/>
          <a:ext cx="1892351" cy="1051306"/>
        </a:xfrm>
        <a:prstGeom prst="roundRect">
          <a:avLst>
            <a:gd name="adj" fmla="val 10000"/>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组织区域检测</a:t>
          </a:r>
          <a:endParaRPr lang="zh-CN" altLang="en-US"/>
        </a:p>
      </dsp:txBody>
      <dsp:txXfrm>
        <a:off x="1128687" y="0"/>
        <a:ext cx="1892351" cy="1051306"/>
      </dsp:txXfrm>
    </dsp:sp>
    <dsp:sp modelId="{11477A19-6F59-488F-BD44-5E3FBE8E3386}">
      <dsp:nvSpPr>
        <dsp:cNvPr id="4" name="右箭头 3"/>
        <dsp:cNvSpPr/>
      </dsp:nvSpPr>
      <dsp:spPr bwMode="white">
        <a:xfrm rot="5399999">
          <a:off x="1877743" y="1077589"/>
          <a:ext cx="394240" cy="473088"/>
        </a:xfrm>
        <a:prstGeom prst="rightArrow">
          <a:avLst>
            <a:gd name="adj1" fmla="val 60000"/>
            <a:gd name="adj2" fmla="val 50000"/>
          </a:avLst>
        </a:prstGeom>
      </dsp:spPr>
      <dsp:style>
        <a:lnRef idx="0">
          <a:schemeClr val="lt1"/>
        </a:lnRef>
        <a:fillRef idx="1">
          <a:schemeClr val="accent4"/>
        </a:fillRef>
        <a:effectRef idx="0">
          <a:scrgbClr r="0" g="0" b="0"/>
        </a:effectRef>
        <a:fontRef idx="minor">
          <a:schemeClr val="lt1"/>
        </a:fontRef>
      </dsp:style>
      <dsp:txBody>
        <a:bodyPr rot="-5400000"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zh-CN" altLang="en-US"/>
        </a:p>
      </dsp:txBody>
      <dsp:txXfrm rot="5399999">
        <a:off x="1877743" y="1077589"/>
        <a:ext cx="394240" cy="473088"/>
      </dsp:txXfrm>
    </dsp:sp>
    <dsp:sp modelId="{93DEFB83-998E-4F52-9267-01422D869D93}">
      <dsp:nvSpPr>
        <dsp:cNvPr id="5" name="圆角矩形 4"/>
        <dsp:cNvSpPr/>
      </dsp:nvSpPr>
      <dsp:spPr bwMode="white">
        <a:xfrm>
          <a:off x="1128687" y="1576959"/>
          <a:ext cx="1892351" cy="1051306"/>
        </a:xfrm>
        <a:prstGeom prst="roundRect">
          <a:avLst>
            <a:gd name="adj" fmla="val 10000"/>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对组织区域覆盖的spot进行微调</a:t>
          </a:r>
          <a:r>
            <a:rPr lang="zh-CN" altLang="en-US"/>
            <a:t>。</a:t>
          </a:r>
          <a:endParaRPr lang="zh-CN" altLang="en-US"/>
        </a:p>
      </dsp:txBody>
      <dsp:txXfrm>
        <a:off x="1128687" y="1576959"/>
        <a:ext cx="1892351" cy="10513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276725" cy="3204845"/>
        <a:chOff x="0" y="0"/>
        <a:chExt cx="4276725" cy="3204845"/>
      </a:xfrm>
    </dsp:grpSpPr>
    <dsp:sp modelId="{3E62794C-1607-4733-ADCA-906674A22343}">
      <dsp:nvSpPr>
        <dsp:cNvPr id="3" name="圆角矩形 2"/>
        <dsp:cNvSpPr/>
      </dsp:nvSpPr>
      <dsp:spPr bwMode="white">
        <a:xfrm>
          <a:off x="0" y="95568"/>
          <a:ext cx="4276725" cy="429895"/>
        </a:xfrm>
        <a:prstGeom prst="roundRect">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vert="horz" wrap="square"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zh-CN" altLang="en-US"/>
            <a:t>组织区域检测</a:t>
          </a:r>
          <a:r>
            <a:rPr lang="zh-CN" altLang="en-US"/>
            <a:t>方式</a:t>
          </a:r>
          <a:endParaRPr lang="zh-CN" altLang="en-US"/>
        </a:p>
      </dsp:txBody>
      <dsp:txXfrm>
        <a:off x="0" y="95568"/>
        <a:ext cx="4276725" cy="429895"/>
      </dsp:txXfrm>
    </dsp:sp>
    <dsp:sp modelId="{3B57A0D3-8728-40A5-B79E-F7D5C3A120C7}">
      <dsp:nvSpPr>
        <dsp:cNvPr id="4" name="矩形 3"/>
        <dsp:cNvSpPr/>
      </dsp:nvSpPr>
      <dsp:spPr bwMode="white">
        <a:xfrm>
          <a:off x="0" y="525463"/>
          <a:ext cx="4276725" cy="127508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35786" tIns="21590" rIns="120904" bIns="2159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1">
            <a:lnSpc>
              <a:spcPct val="100000"/>
            </a:lnSpc>
            <a:spcBef>
              <a:spcPct val="0"/>
            </a:spcBef>
            <a:spcAft>
              <a:spcPct val="20000"/>
            </a:spcAft>
            <a:buChar char="•"/>
          </a:pPr>
          <a:r>
            <a:rPr lang="zh-CN" altLang="en-US">
              <a:solidFill>
                <a:schemeClr val="tx1"/>
              </a:solidFill>
            </a:rPr>
            <a:t>a.选择DrawRegion，通过单击鼠标的方式在图片上圈选组织区域</a:t>
          </a:r>
          <a:endParaRPr lang="zh-CN" altLang="en-US">
            <a:solidFill>
              <a:schemeClr val="tx1"/>
            </a:solidFill>
          </a:endParaRPr>
        </a:p>
        <a:p>
          <a:pPr lvl="1">
            <a:lnSpc>
              <a:spcPct val="100000"/>
            </a:lnSpc>
            <a:spcBef>
              <a:spcPct val="0"/>
            </a:spcBef>
            <a:spcAft>
              <a:spcPct val="20000"/>
            </a:spcAft>
            <a:buChar char="•"/>
          </a:pPr>
          <a:r>
            <a:rPr lang="zh-CN" altLang="en-US">
              <a:solidFill>
                <a:schemeClr val="tx1"/>
              </a:solidFill>
            </a:rPr>
            <a:t>b.在Detection Steingency输入组织区域检测参数（取值范围0.0-1.0，可不输入，默认值为0.5），然后单击工具区域按钮TISSUEDETECTION进行自动组织区域检测。</a:t>
          </a:r>
          <a:endParaRPr lang="zh-CN" altLang="en-US">
            <a:solidFill>
              <a:schemeClr val="tx1"/>
            </a:solidFill>
          </a:endParaRPr>
        </a:p>
      </dsp:txBody>
      <dsp:txXfrm>
        <a:off x="0" y="525463"/>
        <a:ext cx="4276725" cy="1275080"/>
      </dsp:txXfrm>
    </dsp:sp>
    <dsp:sp modelId="{16F3467F-589A-42D1-9134-3E95797766A2}">
      <dsp:nvSpPr>
        <dsp:cNvPr id="5" name="圆角矩形 4"/>
        <dsp:cNvSpPr/>
      </dsp:nvSpPr>
      <dsp:spPr bwMode="white">
        <a:xfrm>
          <a:off x="0" y="1800543"/>
          <a:ext cx="4276725" cy="429895"/>
        </a:xfrm>
        <a:prstGeom prst="roundRect">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vert="horz" wrap="square"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zh-CN" altLang="en-US"/>
            <a:t>组织区域微调</a:t>
          </a:r>
          <a:r>
            <a:rPr lang="zh-CN" altLang="en-US"/>
            <a:t>方式</a:t>
          </a:r>
          <a:endParaRPr lang="zh-CN" altLang="en-US"/>
        </a:p>
      </dsp:txBody>
      <dsp:txXfrm>
        <a:off x="0" y="1800543"/>
        <a:ext cx="4276725" cy="429895"/>
      </dsp:txXfrm>
    </dsp:sp>
    <dsp:sp modelId="{50C6C0C8-D2B1-4ACB-B170-96A2C2FB0436}">
      <dsp:nvSpPr>
        <dsp:cNvPr id="6" name="矩形 5"/>
        <dsp:cNvSpPr/>
      </dsp:nvSpPr>
      <dsp:spPr bwMode="white">
        <a:xfrm>
          <a:off x="0" y="2230438"/>
          <a:ext cx="4276725" cy="87884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35786" tIns="21590" rIns="120904" bIns="2159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1">
            <a:lnSpc>
              <a:spcPct val="100000"/>
            </a:lnSpc>
            <a:spcBef>
              <a:spcPct val="0"/>
            </a:spcBef>
            <a:spcAft>
              <a:spcPct val="20000"/>
            </a:spcAft>
            <a:buChar char="•"/>
          </a:pPr>
          <a:r>
            <a:rPr lang="zh-CN" altLang="en-US">
              <a:solidFill>
                <a:schemeClr val="tx1"/>
              </a:solidFill>
            </a:rPr>
            <a:t>选择SelectSpot，在图片上单击</a:t>
          </a:r>
          <a:r>
            <a:rPr lang="zh-CN" altLang="en-US">
              <a:solidFill>
                <a:schemeClr val="tx1"/>
              </a:solidFill>
            </a:rPr>
            <a:t>黑</a:t>
          </a:r>
          <a:r>
            <a:rPr lang="zh-CN" altLang="en-US">
              <a:solidFill>
                <a:schemeClr val="tx1"/>
              </a:solidFill>
            </a:rPr>
            <a:t>色的spot，可增加该spot为被组织区域覆盖的spot，</a:t>
          </a:r>
          <a:endParaRPr lang="zh-CN" altLang="en-US">
            <a:solidFill>
              <a:schemeClr val="tx1"/>
            </a:solidFill>
          </a:endParaRPr>
        </a:p>
        <a:p>
          <a:pPr lvl="1">
            <a:lnSpc>
              <a:spcPct val="100000"/>
            </a:lnSpc>
            <a:spcBef>
              <a:spcPct val="0"/>
            </a:spcBef>
            <a:spcAft>
              <a:spcPct val="20000"/>
            </a:spcAft>
            <a:buChar char="•"/>
          </a:pPr>
          <a:r>
            <a:rPr lang="zh-CN" altLang="en-US">
              <a:solidFill>
                <a:schemeClr val="tx1"/>
              </a:solidFill>
            </a:rPr>
            <a:t>选择DelectSpot，在图片上单击绿色的spot，可删除该spot。</a:t>
          </a:r>
          <a:endParaRPr lang="zh-CN" altLang="en-US">
            <a:solidFill>
              <a:schemeClr val="tx1"/>
            </a:solidFill>
          </a:endParaRPr>
        </a:p>
      </dsp:txBody>
      <dsp:txXfrm>
        <a:off x="0" y="2230438"/>
        <a:ext cx="4276725" cy="8788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149725" cy="1293495"/>
        <a:chOff x="0" y="0"/>
        <a:chExt cx="4149725" cy="1293495"/>
      </a:xfrm>
    </dsp:grpSpPr>
    <dsp:sp modelId="{E17E57AF-0587-449A-A755-B1B96DEF2BD2}">
      <dsp:nvSpPr>
        <dsp:cNvPr id="3" name="圆角矩形 2"/>
        <dsp:cNvSpPr/>
      </dsp:nvSpPr>
      <dsp:spPr bwMode="white">
        <a:xfrm>
          <a:off x="910717" y="0"/>
          <a:ext cx="2328291" cy="1293495"/>
        </a:xfrm>
        <a:prstGeom prst="roundRect">
          <a:avLst>
            <a:gd name="adj" fmla="val 10000"/>
          </a:avLst>
        </a:prstGeom>
      </dsp:spPr>
      <dsp:style>
        <a:lnRef idx="2">
          <a:schemeClr val="lt1"/>
        </a:lnRef>
        <a:fillRef idx="1">
          <a:schemeClr val="accent4"/>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zh-CN" altLang="en-US"/>
            <a:t>输出</a:t>
          </a:r>
          <a:r>
            <a:rPr lang="zh-CN" altLang="en-US"/>
            <a:t>结果</a:t>
          </a:r>
          <a:endParaRPr lang="zh-CN" altLang="en-US"/>
        </a:p>
      </dsp:txBody>
      <dsp:txXfrm>
        <a:off x="910717" y="0"/>
        <a:ext cx="2328291" cy="1293495"/>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276725" cy="1703070"/>
        <a:chOff x="0" y="0"/>
        <a:chExt cx="4276725" cy="1703070"/>
      </a:xfrm>
    </dsp:grpSpPr>
    <dsp:sp modelId="{3E62794C-1607-4733-ADCA-906674A22343}">
      <dsp:nvSpPr>
        <dsp:cNvPr id="3" name="圆角矩形 2"/>
        <dsp:cNvSpPr/>
      </dsp:nvSpPr>
      <dsp:spPr bwMode="white">
        <a:xfrm>
          <a:off x="0" y="0"/>
          <a:ext cx="4276725" cy="810895"/>
        </a:xfrm>
        <a:prstGeom prst="roundRect">
          <a:avLst/>
        </a:prstGeom>
      </dsp:spPr>
      <dsp:style>
        <a:lnRef idx="2">
          <a:schemeClr val="lt1"/>
        </a:lnRef>
        <a:fillRef idx="1">
          <a:schemeClr val="accent4"/>
        </a:fillRef>
        <a:effectRef idx="0">
          <a:scrgbClr r="0" g="0" b="0"/>
        </a:effectRef>
        <a:fontRef idx="minor">
          <a:schemeClr val="lt1"/>
        </a:fontRef>
      </dsp:style>
      <dsp:txBody>
        <a:bodyPr vert="horz" wrap="square" lIns="121920" tIns="121920" rIns="121920" bIns="121920" anchor="ctr"/>
        <a:lstStyle>
          <a:lvl1pPr algn="l">
            <a:defRPr sz="32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zh-CN" altLang="en-US"/>
            <a:t>输出结果</a:t>
          </a:r>
          <a:endParaRPr lang="zh-CN" altLang="en-US"/>
        </a:p>
      </dsp:txBody>
      <dsp:txXfrm>
        <a:off x="0" y="0"/>
        <a:ext cx="4276725" cy="810895"/>
      </dsp:txXfrm>
    </dsp:sp>
    <dsp:sp modelId="{3B57A0D3-8728-40A5-B79E-F7D5C3A120C7}">
      <dsp:nvSpPr>
        <dsp:cNvPr id="4" name="矩形 3"/>
        <dsp:cNvSpPr/>
      </dsp:nvSpPr>
      <dsp:spPr bwMode="white">
        <a:xfrm>
          <a:off x="0" y="810895"/>
          <a:ext cx="4276725" cy="89217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35786" tIns="40640" rIns="227584" bIns="40640" anchor="t"/>
        <a:lstStyle>
          <a:lvl1pPr algn="l">
            <a:defRPr sz="32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1">
            <a:lnSpc>
              <a:spcPct val="100000"/>
            </a:lnSpc>
            <a:spcBef>
              <a:spcPct val="0"/>
            </a:spcBef>
            <a:spcAft>
              <a:spcPct val="20000"/>
            </a:spcAft>
            <a:buChar char="•"/>
          </a:pPr>
          <a:r>
            <a:rPr lang="zh-CN" altLang="en-US">
              <a:solidFill>
                <a:schemeClr val="tx1"/>
              </a:solidFill>
            </a:rPr>
            <a:t>矫正后</a:t>
          </a:r>
          <a:r>
            <a:rPr lang="zh-CN" altLang="en-US">
              <a:solidFill>
                <a:schemeClr val="tx1"/>
              </a:solidFill>
            </a:rPr>
            <a:t>的</a:t>
          </a:r>
          <a:r>
            <a:rPr lang="zh-CN" altLang="en-US">
              <a:solidFill>
                <a:schemeClr val="tx1"/>
              </a:solidFill>
            </a:rPr>
            <a:t>组织图片</a:t>
          </a:r>
          <a:endParaRPr lang="zh-CN" altLang="en-US">
            <a:solidFill>
              <a:schemeClr val="tx1"/>
            </a:solidFill>
          </a:endParaRPr>
        </a:p>
        <a:p>
          <a:pPr lvl="1">
            <a:lnSpc>
              <a:spcPct val="100000"/>
            </a:lnSpc>
            <a:spcBef>
              <a:spcPct val="0"/>
            </a:spcBef>
            <a:spcAft>
              <a:spcPct val="20000"/>
            </a:spcAft>
            <a:buChar char="•"/>
          </a:pPr>
          <a:r>
            <a:rPr lang="zh-CN" altLang="en-US">
              <a:solidFill>
                <a:schemeClr val="tx1"/>
              </a:solidFill>
            </a:rPr>
            <a:t>对应</a:t>
          </a:r>
          <a:r>
            <a:rPr lang="zh-CN" altLang="en-US">
              <a:solidFill>
                <a:schemeClr val="tx1"/>
              </a:solidFill>
            </a:rPr>
            <a:t>校正后</a:t>
          </a:r>
          <a:r>
            <a:rPr lang="zh-CN" altLang="en-US">
              <a:solidFill>
                <a:schemeClr val="tx1"/>
              </a:solidFill>
            </a:rPr>
            <a:t>图片</a:t>
          </a:r>
          <a:r>
            <a:rPr lang="en-US" altLang="zh-CN">
              <a:solidFill>
                <a:schemeClr val="tx1"/>
              </a:solidFill>
            </a:rPr>
            <a:t>spot</a:t>
          </a:r>
          <a:r>
            <a:rPr lang="zh-CN" altLang="en-US">
              <a:solidFill>
                <a:schemeClr val="tx1"/>
              </a:solidFill>
            </a:rPr>
            <a:t>的</a:t>
          </a:r>
          <a:r>
            <a:rPr lang="zh-CN" altLang="en-US">
              <a:solidFill>
                <a:schemeClr val="tx1"/>
              </a:solidFill>
            </a:rPr>
            <a:t>结果</a:t>
          </a:r>
          <a:endParaRPr lang="zh-CN" altLang="en-US">
            <a:solidFill>
              <a:schemeClr val="tx1"/>
            </a:solidFill>
          </a:endParaRPr>
        </a:p>
      </dsp:txBody>
      <dsp:txXfrm>
        <a:off x="0" y="810895"/>
        <a:ext cx="4276725" cy="8921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080000" cy="2426970"/>
        <a:chOff x="0" y="0"/>
        <a:chExt cx="5080000" cy="2426970"/>
      </a:xfrm>
    </dsp:grpSpPr>
    <dsp:sp modelId="{C25C2A74-47F5-4CF7-BFDA-C1A44FB6FC2E}">
      <dsp:nvSpPr>
        <dsp:cNvPr id="3" name="矩形 2"/>
        <dsp:cNvSpPr/>
      </dsp:nvSpPr>
      <dsp:spPr bwMode="white">
        <a:xfrm>
          <a:off x="0" y="59570"/>
          <a:ext cx="5080000" cy="518400"/>
        </a:xfrm>
        <a:prstGeom prst="rect">
          <a:avLst/>
        </a:prstGeom>
      </dsp:spPr>
      <dsp:style>
        <a:lnRef idx="2">
          <a:schemeClr val="accent1"/>
        </a:lnRef>
        <a:fillRef idx="1">
          <a:schemeClr val="accent1"/>
        </a:fillRef>
        <a:effectRef idx="0">
          <a:scrgbClr r="0" g="0" b="0"/>
        </a:effectRef>
        <a:fontRef idx="minor">
          <a:schemeClr val="lt1"/>
        </a:fontRef>
      </dsp:style>
      <dsp:txBody>
        <a:bodyPr vert="horz" wrap="square" lIns="128016" tIns="73152" rIns="128016" bIns="73152"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t>结果</a:t>
          </a:r>
          <a:endParaRPr lang="zh-CN"/>
        </a:p>
      </dsp:txBody>
      <dsp:txXfrm>
        <a:off x="0" y="59570"/>
        <a:ext cx="5080000" cy="518400"/>
      </dsp:txXfrm>
    </dsp:sp>
    <dsp:sp modelId="{9848B9F0-2A5B-4C55-9127-4A17FB01D32D}">
      <dsp:nvSpPr>
        <dsp:cNvPr id="4" name="矩形 3"/>
        <dsp:cNvSpPr/>
      </dsp:nvSpPr>
      <dsp:spPr bwMode="white">
        <a:xfrm>
          <a:off x="0" y="577970"/>
          <a:ext cx="5080000" cy="178943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96012" tIns="96012" rIns="128016" bIns="144018" anchor="t"/>
        <a:lstStyle>
          <a:lvl1pPr algn="l">
            <a:defRPr sz="18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15000"/>
            </a:spcAft>
            <a:buChar char="•"/>
          </a:pPr>
          <a:r>
            <a:rPr lang="en-US" b="0" i="0" u="none" baseline="0">
              <a:solidFill>
                <a:schemeClr val="dk1"/>
              </a:solidFill>
              <a:rtl val="0"/>
            </a:rPr>
            <a:t>spot</a:t>
          </a:r>
          <a:r>
            <a:rPr lang="zh-CN" altLang="en-US" b="0" i="0" u="none" baseline="0">
              <a:solidFill>
                <a:schemeClr val="dk1"/>
              </a:solidFill>
              <a:rtl val="0"/>
            </a:rPr>
            <a:t>在</a:t>
          </a:r>
          <a:r>
            <a:rPr lang="zh-CN" altLang="en-US" b="0" i="0" u="none" baseline="0">
              <a:solidFill>
                <a:schemeClr val="dk1"/>
              </a:solidFill>
              <a:rtl val="0"/>
            </a:rPr>
            <a:t>图片上</a:t>
          </a:r>
          <a:r>
            <a:rPr lang="zh-CN" altLang="en-US" b="0" i="0" u="none" baseline="0">
              <a:solidFill>
                <a:schemeClr val="dk1"/>
              </a:solidFill>
              <a:rtl val="0"/>
            </a:rPr>
            <a:t>的</a:t>
          </a:r>
          <a:r>
            <a:rPr lang="zh-CN" altLang="en-US" b="0" i="0" u="none" baseline="0">
              <a:solidFill>
                <a:schemeClr val="dk1"/>
              </a:solidFill>
              <a:rtl val="0"/>
            </a:rPr>
            <a:t>位置</a:t>
          </a:r>
          <a:endParaRPr lang="en-US" b="0" i="0" u="none" baseline="0">
            <a:solidFill>
              <a:schemeClr val="dk1"/>
            </a:solidFill>
            <a:rtl val="0"/>
          </a:endParaRPr>
        </a:p>
        <a:p>
          <a:pPr lvl="1">
            <a:lnSpc>
              <a:spcPct val="100000"/>
            </a:lnSpc>
            <a:spcBef>
              <a:spcPct val="0"/>
            </a:spcBef>
            <a:spcAft>
              <a:spcPct val="15000"/>
            </a:spcAft>
            <a:buChar char="•"/>
          </a:pPr>
          <a:r>
            <a:rPr lang="en-US" b="0" i="0" u="none" baseline="0">
              <a:solidFill>
                <a:schemeClr val="dk1"/>
              </a:solidFill>
              <a:rtl val="0"/>
            </a:rPr>
            <a:t>spot</a:t>
          </a:r>
          <a:r>
            <a:rPr lang="zh-CN" b="0" i="0" u="none" baseline="0">
              <a:solidFill>
                <a:schemeClr val="dk1"/>
              </a:solidFill>
              <a:rtl val="0"/>
            </a:rPr>
            <a:t>半径</a:t>
          </a:r>
          <a:endParaRPr altLang="en-US">
            <a:solidFill>
              <a:schemeClr val="dk1"/>
            </a:solidFill>
          </a:endParaRPr>
        </a:p>
        <a:p>
          <a:pPr lvl="1">
            <a:lnSpc>
              <a:spcPct val="100000"/>
            </a:lnSpc>
            <a:spcBef>
              <a:spcPct val="0"/>
            </a:spcBef>
            <a:spcAft>
              <a:spcPct val="15000"/>
            </a:spcAft>
            <a:buChar char="•"/>
          </a:pPr>
          <a:r>
            <a:rPr lang="en-US" b="0" i="0" u="none" baseline="0">
              <a:solidFill>
                <a:schemeClr val="dk1"/>
              </a:solidFill>
              <a:rtl val="0"/>
            </a:rPr>
            <a:t>spot</a:t>
          </a:r>
          <a:r>
            <a:rPr lang="zh-CN" b="0" i="0" u="none" baseline="0">
              <a:solidFill>
                <a:schemeClr val="dk1"/>
              </a:solidFill>
              <a:rtl val="0"/>
            </a:rPr>
            <a:t>的行列坐标</a:t>
          </a:r>
          <a:endParaRPr altLang="en-US">
            <a:solidFill>
              <a:schemeClr val="dk1"/>
            </a:solidFill>
          </a:endParaRPr>
        </a:p>
        <a:p>
          <a:pPr lvl="1">
            <a:lnSpc>
              <a:spcPct val="100000"/>
            </a:lnSpc>
            <a:spcBef>
              <a:spcPct val="0"/>
            </a:spcBef>
            <a:spcAft>
              <a:spcPct val="15000"/>
            </a:spcAft>
            <a:buChar char="•"/>
          </a:pPr>
          <a:r>
            <a:rPr lang="zh-CN" b="0" i="0" u="none" baseline="0">
              <a:solidFill>
                <a:schemeClr val="dk1"/>
              </a:solidFill>
              <a:rtl val="0"/>
            </a:rPr>
            <a:t>该</a:t>
          </a:r>
          <a:r>
            <a:rPr lang="en-US" b="0" i="0" u="none" baseline="0">
              <a:solidFill>
                <a:schemeClr val="dk1"/>
              </a:solidFill>
              <a:rtl val="0"/>
            </a:rPr>
            <a:t>spot</a:t>
          </a:r>
          <a:r>
            <a:rPr lang="zh-CN" b="0" i="0" u="none" baseline="0">
              <a:solidFill>
                <a:schemeClr val="dk1"/>
              </a:solidFill>
              <a:rtl val="0"/>
            </a:rPr>
            <a:t>是否有组织覆盖</a:t>
          </a:r>
          <a:endParaRPr altLang="en-US">
            <a:solidFill>
              <a:schemeClr val="dk1"/>
            </a:solidFill>
          </a:endParaRPr>
        </a:p>
        <a:p>
          <a:pPr lvl="1">
            <a:lnSpc>
              <a:spcPct val="100000"/>
            </a:lnSpc>
            <a:spcBef>
              <a:spcPct val="0"/>
            </a:spcBef>
            <a:spcAft>
              <a:spcPct val="15000"/>
            </a:spcAft>
            <a:buChar char="•"/>
          </a:pPr>
          <a:r>
            <a:rPr lang="en-US" b="0" i="0" u="none" baseline="0">
              <a:solidFill>
                <a:schemeClr val="dk1"/>
              </a:solidFill>
              <a:rtl val="0"/>
            </a:rPr>
            <a:t>spot</a:t>
          </a:r>
          <a:r>
            <a:rPr lang="zh-CN" b="0" i="0" u="none" baseline="0">
              <a:solidFill>
                <a:schemeClr val="dk1"/>
              </a:solidFill>
              <a:rtl val="0"/>
            </a:rPr>
            <a:t>对应的</a:t>
          </a:r>
          <a:r>
            <a:rPr lang="en-US" b="0" i="0" u="none" baseline="0">
              <a:solidFill>
                <a:schemeClr val="dk1"/>
              </a:solidFill>
              <a:rtl val="0"/>
            </a:rPr>
            <a:t>barcode</a:t>
          </a:r>
          <a:endParaRPr altLang="en-US">
            <a:solidFill>
              <a:schemeClr val="dk1"/>
            </a:solidFill>
          </a:endParaRPr>
        </a:p>
      </dsp:txBody>
      <dsp:txXfrm>
        <a:off x="0" y="577970"/>
        <a:ext cx="5080000" cy="17894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353040" cy="5779135"/>
        <a:chOff x="0" y="0"/>
        <a:chExt cx="10353040" cy="5779135"/>
      </a:xfrm>
    </dsp:grpSpPr>
    <dsp:sp modelId="{59E8ACA1-F6CD-4305-8E84-F80CD676165B}">
      <dsp:nvSpPr>
        <dsp:cNvPr id="3" name="圆角矩形 2"/>
        <dsp:cNvSpPr/>
      </dsp:nvSpPr>
      <dsp:spPr bwMode="white">
        <a:xfrm>
          <a:off x="0" y="0"/>
          <a:ext cx="10353040" cy="1343985"/>
        </a:xfrm>
        <a:prstGeom prst="roundRect">
          <a:avLst>
            <a:gd name="adj" fmla="val 10000"/>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vert="horz" wrap="square" lIns="95250" tIns="95250" rIns="95250" bIns="9525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zh-CN" altLang="en-US"/>
            <a:t>No images found。</a:t>
          </a:r>
          <a:endParaRPr lang="zh-CN" altLang="en-US"/>
        </a:p>
        <a:p>
          <a:pPr lvl="1">
            <a:lnSpc>
              <a:spcPct val="100000"/>
            </a:lnSpc>
            <a:spcBef>
              <a:spcPct val="0"/>
            </a:spcBef>
            <a:spcAft>
              <a:spcPct val="15000"/>
            </a:spcAft>
            <a:buChar char="•"/>
          </a:pPr>
          <a:r>
            <a:rPr lang="zh-CN" altLang="en-US"/>
            <a:t>没有读取图片，请读取带基准框的组织图片。</a:t>
          </a:r>
          <a:endParaRPr lang="zh-CN" altLang="en-US"/>
        </a:p>
      </dsp:txBody>
      <dsp:txXfrm>
        <a:off x="0" y="0"/>
        <a:ext cx="10353040" cy="1343985"/>
      </dsp:txXfrm>
    </dsp:sp>
    <dsp:sp modelId="{7D3926AE-D279-4284-8D3C-73162E8460EB}">
      <dsp:nvSpPr>
        <dsp:cNvPr id="4" name="圆角矩形 3"/>
        <dsp:cNvSpPr/>
      </dsp:nvSpPr>
      <dsp:spPr bwMode="white">
        <a:xfrm>
          <a:off x="134398" y="134398"/>
          <a:ext cx="2070608" cy="1075188"/>
        </a:xfrm>
        <a:prstGeom prst="roundRect">
          <a:avLst>
            <a:gd name="adj" fmla="val 10000"/>
          </a:avLst>
        </a:prstGeom>
        <a:blipFill>
          <a:blip r:embed="rId1"/>
          <a:stretch>
            <a:fillRect/>
          </a:stretch>
        </a:blipFill>
      </dsp:spPr>
      <dsp:style>
        <a:lnRef idx="2">
          <a:schemeClr val="lt1"/>
        </a:lnRef>
        <a:fillRef idx="1">
          <a:schemeClr val="accent4">
            <a:tint val="50000"/>
            <a:hueOff val="0"/>
            <a:satOff val="0"/>
            <a:lumOff val="0"/>
            <a:alpha val="100000"/>
          </a:schemeClr>
        </a:fillRef>
        <a:effectRef idx="0">
          <a:scrgbClr r="0" g="0" b="0"/>
        </a:effectRef>
        <a:fontRef idx="minor"/>
      </dsp:style>
      <dsp:txXfrm>
        <a:off x="134398" y="134398"/>
        <a:ext cx="2070608" cy="1075188"/>
      </dsp:txXfrm>
    </dsp:sp>
    <dsp:sp modelId="{D7042EFD-CCE5-4CA8-A3F3-419686917197}">
      <dsp:nvSpPr>
        <dsp:cNvPr id="5" name="圆角矩形 4"/>
        <dsp:cNvSpPr/>
      </dsp:nvSpPr>
      <dsp:spPr bwMode="white">
        <a:xfrm>
          <a:off x="0" y="1478383"/>
          <a:ext cx="10353040" cy="1343985"/>
        </a:xfrm>
        <a:prstGeom prst="roundRect">
          <a:avLst>
            <a:gd name="adj" fmla="val 10000"/>
          </a:avLst>
        </a:prstGeom>
      </dsp:spPr>
      <dsp:style>
        <a:lnRef idx="2">
          <a:schemeClr val="lt1"/>
        </a:lnRef>
        <a:fillRef idx="1">
          <a:schemeClr val="accent4">
            <a:hueOff val="3259999"/>
            <a:satOff val="-13594"/>
            <a:lumOff val="3137"/>
            <a:alpha val="100000"/>
          </a:schemeClr>
        </a:fillRef>
        <a:effectRef idx="0">
          <a:scrgbClr r="0" g="0" b="0"/>
        </a:effectRef>
        <a:fontRef idx="minor">
          <a:schemeClr val="lt1"/>
        </a:fontRef>
      </dsp:style>
      <dsp:txBody>
        <a:bodyPr vert="horz" wrap="square" lIns="95250" tIns="95250" rIns="95250" bIns="9525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zh-CN" altLang="en-US"/>
            <a:t>You have not select points。</a:t>
          </a:r>
          <a:endParaRPr lang="zh-CN" altLang="en-US"/>
        </a:p>
        <a:p>
          <a:pPr lvl="1">
            <a:lnSpc>
              <a:spcPct val="100000"/>
            </a:lnSpc>
            <a:spcBef>
              <a:spcPct val="0"/>
            </a:spcBef>
            <a:spcAft>
              <a:spcPct val="15000"/>
            </a:spcAft>
            <a:buChar char="•"/>
          </a:pPr>
          <a:r>
            <a:rPr lang="zh-CN" altLang="en-US"/>
            <a:t>没有选取参考点，请选取参考点再进行图片矫正。</a:t>
          </a:r>
          <a:endParaRPr lang="zh-CN" altLang="en-US"/>
        </a:p>
      </dsp:txBody>
      <dsp:txXfrm>
        <a:off x="0" y="1478383"/>
        <a:ext cx="10353040" cy="1343985"/>
      </dsp:txXfrm>
    </dsp:sp>
    <dsp:sp modelId="{496928D0-279A-404C-9494-F9AEFF1DA841}">
      <dsp:nvSpPr>
        <dsp:cNvPr id="6" name="圆角矩形 5"/>
        <dsp:cNvSpPr/>
      </dsp:nvSpPr>
      <dsp:spPr bwMode="white">
        <a:xfrm>
          <a:off x="134398" y="1612782"/>
          <a:ext cx="2070608" cy="1075188"/>
        </a:xfrm>
        <a:prstGeom prst="roundRect">
          <a:avLst>
            <a:gd name="adj" fmla="val 10000"/>
          </a:avLst>
        </a:prstGeom>
        <a:blipFill>
          <a:blip r:embed="rId2"/>
          <a:stretch>
            <a:fillRect/>
          </a:stretch>
        </a:blipFill>
      </dsp:spPr>
      <dsp:style>
        <a:lnRef idx="2">
          <a:schemeClr val="lt1"/>
        </a:lnRef>
        <a:fillRef idx="1">
          <a:schemeClr val="accent4">
            <a:tint val="50000"/>
            <a:hueOff val="3580000"/>
            <a:satOff val="-16862"/>
            <a:lumOff val="-783"/>
            <a:alpha val="100000"/>
          </a:schemeClr>
        </a:fillRef>
        <a:effectRef idx="0">
          <a:scrgbClr r="0" g="0" b="0"/>
        </a:effectRef>
        <a:fontRef idx="minor"/>
      </dsp:style>
      <dsp:txXfrm>
        <a:off x="134398" y="1612782"/>
        <a:ext cx="2070608" cy="1075188"/>
      </dsp:txXfrm>
    </dsp:sp>
    <dsp:sp modelId="{F7325B12-B68A-4A84-8ED8-D4B790DBB36E}">
      <dsp:nvSpPr>
        <dsp:cNvPr id="7" name="圆角矩形 6"/>
        <dsp:cNvSpPr/>
      </dsp:nvSpPr>
      <dsp:spPr bwMode="white">
        <a:xfrm>
          <a:off x="0" y="2956767"/>
          <a:ext cx="10353040" cy="1343985"/>
        </a:xfrm>
        <a:prstGeom prst="roundRect">
          <a:avLst>
            <a:gd name="adj" fmla="val 10000"/>
          </a:avLst>
        </a:prstGeom>
      </dsp:spPr>
      <dsp:style>
        <a:lnRef idx="2">
          <a:schemeClr val="lt1"/>
        </a:lnRef>
        <a:fillRef idx="1">
          <a:schemeClr val="accent4">
            <a:hueOff val="6519999"/>
            <a:satOff val="-27189"/>
            <a:lumOff val="6275"/>
            <a:alpha val="100000"/>
          </a:schemeClr>
        </a:fillRef>
        <a:effectRef idx="0">
          <a:scrgbClr r="0" g="0" b="0"/>
        </a:effectRef>
        <a:fontRef idx="minor">
          <a:schemeClr val="lt1"/>
        </a:fontRef>
      </dsp:style>
      <dsp:txBody>
        <a:bodyPr vert="horz" wrap="square" lIns="95250" tIns="95250" rIns="95250" bIns="9525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zh-CN" altLang="en-US"/>
            <a:t>You have not registed image。</a:t>
          </a:r>
          <a:endParaRPr lang="zh-CN" altLang="en-US"/>
        </a:p>
        <a:p>
          <a:pPr lvl="1">
            <a:lnSpc>
              <a:spcPct val="100000"/>
            </a:lnSpc>
            <a:spcBef>
              <a:spcPct val="0"/>
            </a:spcBef>
            <a:spcAft>
              <a:spcPct val="15000"/>
            </a:spcAft>
            <a:buChar char="•"/>
          </a:pPr>
          <a:r>
            <a:rPr lang="zh-CN" altLang="en-US"/>
            <a:t>没有矫正图片，请矫正图片再进行组织区域检测。</a:t>
          </a:r>
          <a:endParaRPr altLang="en-US"/>
        </a:p>
        <a:p>
          <a:pPr lvl="1">
            <a:lnSpc>
              <a:spcPct val="100000"/>
            </a:lnSpc>
            <a:spcBef>
              <a:spcPct val="0"/>
            </a:spcBef>
            <a:spcAft>
              <a:spcPct val="15000"/>
            </a:spcAft>
            <a:buChar char="•"/>
          </a:pPr>
          <a:endParaRPr altLang="en-US"/>
        </a:p>
      </dsp:txBody>
      <dsp:txXfrm>
        <a:off x="0" y="2956767"/>
        <a:ext cx="10353040" cy="1343985"/>
      </dsp:txXfrm>
    </dsp:sp>
    <dsp:sp modelId="{6E1FFB89-BF20-43BD-ACE3-941E30684381}">
      <dsp:nvSpPr>
        <dsp:cNvPr id="8" name="圆角矩形 7"/>
        <dsp:cNvSpPr/>
      </dsp:nvSpPr>
      <dsp:spPr bwMode="white">
        <a:xfrm>
          <a:off x="134398" y="3091165"/>
          <a:ext cx="2070608" cy="1075188"/>
        </a:xfrm>
        <a:prstGeom prst="roundRect">
          <a:avLst>
            <a:gd name="adj" fmla="val 10000"/>
          </a:avLst>
        </a:prstGeom>
        <a:blipFill>
          <a:blip r:embed="rId3"/>
          <a:stretch>
            <a:fillRect/>
          </a:stretch>
        </a:blipFill>
      </dsp:spPr>
      <dsp:style>
        <a:lnRef idx="2">
          <a:schemeClr val="lt1"/>
        </a:lnRef>
        <a:fillRef idx="1">
          <a:schemeClr val="accent4">
            <a:tint val="50000"/>
            <a:hueOff val="7160000"/>
            <a:satOff val="-33724"/>
            <a:lumOff val="-1568"/>
            <a:alpha val="100000"/>
          </a:schemeClr>
        </a:fillRef>
        <a:effectRef idx="0">
          <a:scrgbClr r="0" g="0" b="0"/>
        </a:effectRef>
        <a:fontRef idx="minor"/>
      </dsp:style>
      <dsp:txXfrm>
        <a:off x="134398" y="3091165"/>
        <a:ext cx="2070608" cy="1075188"/>
      </dsp:txXfrm>
    </dsp:sp>
    <dsp:sp modelId="{6D5DED49-7F43-4B85-BC50-7745A30199B7}">
      <dsp:nvSpPr>
        <dsp:cNvPr id="9" name="圆角矩形 8"/>
        <dsp:cNvSpPr/>
      </dsp:nvSpPr>
      <dsp:spPr bwMode="white">
        <a:xfrm>
          <a:off x="0" y="4435150"/>
          <a:ext cx="10353040" cy="1343985"/>
        </a:xfrm>
        <a:prstGeom prst="roundRect">
          <a:avLst>
            <a:gd name="adj" fmla="val 10000"/>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vert="horz" wrap="square" lIns="76200" tIns="76200" rIns="76200" bIns="76200" anchor="ctr"/>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altLang="en-US" sz="2000"/>
            <a:t>You have not detect tissue。</a:t>
          </a:r>
          <a:endParaRPr altLang="en-US" sz="2000"/>
        </a:p>
        <a:p>
          <a:pPr lvl="0">
            <a:lnSpc>
              <a:spcPct val="100000"/>
            </a:lnSpc>
            <a:spcBef>
              <a:spcPct val="0"/>
            </a:spcBef>
            <a:spcAft>
              <a:spcPct val="35000"/>
            </a:spcAft>
          </a:pPr>
          <a:r>
            <a:rPr lang="en-US" sz="2000" b="1"/>
            <a:t>· </a:t>
          </a:r>
          <a:r>
            <a:rPr altLang="en-US" sz="1800"/>
            <a:t>没有检测组织区域，请检测组织区域再输出结果。</a:t>
          </a:r>
          <a:endParaRPr altLang="en-US" sz="2000"/>
        </a:p>
        <a:p>
          <a:pPr lvl="0">
            <a:lnSpc>
              <a:spcPct val="100000"/>
            </a:lnSpc>
            <a:spcBef>
              <a:spcPct val="0"/>
            </a:spcBef>
            <a:spcAft>
              <a:spcPct val="35000"/>
            </a:spcAft>
          </a:pPr>
          <a:endParaRPr altLang="en-US" sz="2000"/>
        </a:p>
      </dsp:txBody>
      <dsp:txXfrm>
        <a:off x="0" y="4435150"/>
        <a:ext cx="10353040" cy="1343985"/>
      </dsp:txXfrm>
    </dsp:sp>
    <dsp:sp modelId="{DAE1921A-FA1E-4889-851C-5D9863C1C7BD}">
      <dsp:nvSpPr>
        <dsp:cNvPr id="10" name="圆角矩形 9"/>
        <dsp:cNvSpPr/>
      </dsp:nvSpPr>
      <dsp:spPr bwMode="white">
        <a:xfrm>
          <a:off x="134398" y="4569549"/>
          <a:ext cx="2070608" cy="1075188"/>
        </a:xfrm>
        <a:prstGeom prst="roundRect">
          <a:avLst>
            <a:gd name="adj" fmla="val 10000"/>
          </a:avLst>
        </a:prstGeom>
        <a:blipFill>
          <a:blip r:embed="rId4"/>
          <a:stretch>
            <a:fillRect/>
          </a:stretch>
        </a:blipFill>
      </dsp:spPr>
      <dsp:style>
        <a:lnRef idx="2">
          <a:schemeClr val="lt1"/>
        </a:lnRef>
        <a:fillRef idx="1">
          <a:schemeClr val="accent4">
            <a:tint val="50000"/>
            <a:hueOff val="10740000"/>
            <a:satOff val="-50587"/>
            <a:lumOff val="-2352"/>
            <a:alpha val="100000"/>
          </a:schemeClr>
        </a:fillRef>
        <a:effectRef idx="0">
          <a:scrgbClr r="0" g="0" b="0"/>
        </a:effectRef>
        <a:fontRef idx="minor"/>
      </dsp:style>
      <dsp:txXfrm>
        <a:off x="134398" y="4569549"/>
        <a:ext cx="2070608" cy="1075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021580" cy="4032250"/>
        <a:chOff x="0" y="0"/>
        <a:chExt cx="5021580" cy="4032250"/>
      </a:xfrm>
    </dsp:grpSpPr>
    <dsp:sp modelId="{3D471189-57DD-4AD0-8828-BB3EA6E86CE9}">
      <dsp:nvSpPr>
        <dsp:cNvPr id="3" name="圆角矩形 2"/>
        <dsp:cNvSpPr/>
      </dsp:nvSpPr>
      <dsp:spPr bwMode="white">
        <a:xfrm>
          <a:off x="0" y="10380"/>
          <a:ext cx="5021580" cy="532130"/>
        </a:xfrm>
        <a:prstGeom prst="roundRect">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zh-CN" b="0" i="0" u="none" baseline="0">
              <a:rtl val="0"/>
            </a:rPr>
            <a:t>功能：</a:t>
          </a:r>
          <a:endParaRPr altLang="en-US"/>
        </a:p>
      </dsp:txBody>
      <dsp:txXfrm>
        <a:off x="0" y="10380"/>
        <a:ext cx="5021580" cy="532130"/>
      </dsp:txXfrm>
    </dsp:sp>
    <dsp:sp modelId="{78D542A5-F6E2-426A-9A72-D58B78F80D20}">
      <dsp:nvSpPr>
        <dsp:cNvPr id="4" name="矩形 3"/>
        <dsp:cNvSpPr/>
      </dsp:nvSpPr>
      <dsp:spPr bwMode="white">
        <a:xfrm>
          <a:off x="0" y="542510"/>
          <a:ext cx="5021580" cy="59372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9435" tIns="26670" rIns="149352" bIns="26670" anchor="t"/>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20000"/>
            </a:spcAft>
            <a:buChar char="•"/>
          </a:pPr>
          <a:r>
            <a:rPr lang="zh-CN" b="0" i="0" u="none" baseline="0">
              <a:solidFill>
                <a:schemeClr val="tx1"/>
              </a:solidFill>
              <a:rtl val="0"/>
            </a:rPr>
            <a:t>读取本地用于矫正的带有基准框的组织图片；</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选择</a:t>
          </a:r>
          <a:r>
            <a:rPr lang="zh-CN" b="0" i="0" u="none" baseline="0">
              <a:solidFill>
                <a:schemeClr val="tx1"/>
              </a:solidFill>
              <a:rtl val="0"/>
            </a:rPr>
            <a:t>芯片类型</a:t>
          </a:r>
          <a:endParaRPr altLang="en-US">
            <a:solidFill>
              <a:schemeClr val="tx1"/>
            </a:solidFill>
          </a:endParaRPr>
        </a:p>
      </dsp:txBody>
      <dsp:txXfrm>
        <a:off x="0" y="542510"/>
        <a:ext cx="5021580" cy="593725"/>
      </dsp:txXfrm>
    </dsp:sp>
    <dsp:sp modelId="{489C54BC-5352-4D99-BAA1-DE109256270A}">
      <dsp:nvSpPr>
        <dsp:cNvPr id="5" name="圆角矩形 4"/>
        <dsp:cNvSpPr/>
      </dsp:nvSpPr>
      <dsp:spPr bwMode="white">
        <a:xfrm>
          <a:off x="0" y="1136235"/>
          <a:ext cx="5021580" cy="532130"/>
        </a:xfrm>
        <a:prstGeom prst="roundRect">
          <a:avLst/>
        </a:prstGeom>
      </dsp:spPr>
      <dsp:style>
        <a:lnRef idx="2">
          <a:schemeClr val="lt1"/>
        </a:lnRef>
        <a:fillRef idx="1">
          <a:schemeClr val="accent4">
            <a:hueOff val="3259999"/>
            <a:satOff val="-13594"/>
            <a:lumOff val="3137"/>
            <a:alpha val="100000"/>
          </a:schemeClr>
        </a:fillRef>
        <a:effectRef idx="0">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zh-CN" b="0" i="0" u="none" baseline="0">
              <a:rtl val="0"/>
            </a:rPr>
            <a:t>界引导区域：</a:t>
          </a:r>
          <a:endParaRPr altLang="en-US"/>
        </a:p>
      </dsp:txBody>
      <dsp:txXfrm>
        <a:off x="0" y="1136235"/>
        <a:ext cx="5021580" cy="532130"/>
      </dsp:txXfrm>
    </dsp:sp>
    <dsp:sp modelId="{A49D6793-01B4-4A76-BAFF-7841639CEC9B}">
      <dsp:nvSpPr>
        <dsp:cNvPr id="6" name="矩形 5"/>
        <dsp:cNvSpPr/>
      </dsp:nvSpPr>
      <dsp:spPr bwMode="white">
        <a:xfrm>
          <a:off x="0" y="1668365"/>
          <a:ext cx="5021580" cy="34776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9435" tIns="26670" rIns="149352" bIns="26670" anchor="t"/>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20000"/>
            </a:spcAft>
            <a:buChar char="•"/>
          </a:pPr>
          <a:r>
            <a:rPr lang="zh-CN" b="0" i="0" u="none" baseline="0">
              <a:solidFill>
                <a:schemeClr val="tx1"/>
              </a:solidFill>
              <a:rtl val="0"/>
            </a:rPr>
            <a:t>显示当前界面及可跳转的界面。</a:t>
          </a:r>
          <a:endParaRPr altLang="en-US">
            <a:solidFill>
              <a:schemeClr val="tx1"/>
            </a:solidFill>
          </a:endParaRPr>
        </a:p>
      </dsp:txBody>
      <dsp:txXfrm>
        <a:off x="0" y="1668365"/>
        <a:ext cx="5021580" cy="347760"/>
      </dsp:txXfrm>
    </dsp:sp>
    <dsp:sp modelId="{9E9CE5D5-86FA-46A9-B61A-6FAA1E45F91D}">
      <dsp:nvSpPr>
        <dsp:cNvPr id="7" name="圆角矩形 6"/>
        <dsp:cNvSpPr/>
      </dsp:nvSpPr>
      <dsp:spPr bwMode="white">
        <a:xfrm>
          <a:off x="0" y="2016125"/>
          <a:ext cx="5021580" cy="532130"/>
        </a:xfrm>
        <a:prstGeom prst="roundRect">
          <a:avLst/>
        </a:prstGeom>
      </dsp:spPr>
      <dsp:style>
        <a:lnRef idx="2">
          <a:schemeClr val="lt1"/>
        </a:lnRef>
        <a:fillRef idx="1">
          <a:schemeClr val="accent4">
            <a:hueOff val="6519999"/>
            <a:satOff val="-27189"/>
            <a:lumOff val="6275"/>
            <a:alpha val="100000"/>
          </a:schemeClr>
        </a:fillRef>
        <a:effectRef idx="0">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zh-CN" b="0" i="0" u="none" baseline="0">
              <a:rtl val="0"/>
            </a:rPr>
            <a:t>图片展示区域：</a:t>
          </a:r>
          <a:endParaRPr altLang="en-US"/>
        </a:p>
      </dsp:txBody>
      <dsp:txXfrm>
        <a:off x="0" y="2016125"/>
        <a:ext cx="5021580" cy="532130"/>
      </dsp:txXfrm>
    </dsp:sp>
    <dsp:sp modelId="{3CD961C1-35D2-49B8-BA17-1CD8E5164B9F}">
      <dsp:nvSpPr>
        <dsp:cNvPr id="8" name="矩形 7"/>
        <dsp:cNvSpPr/>
      </dsp:nvSpPr>
      <dsp:spPr bwMode="white">
        <a:xfrm>
          <a:off x="0" y="2548255"/>
          <a:ext cx="5021580" cy="34776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9435" tIns="26670" rIns="149352" bIns="26670" anchor="t"/>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20000"/>
            </a:spcAft>
            <a:buChar char="•"/>
          </a:pPr>
          <a:r>
            <a:rPr lang="zh-CN" b="0" i="0" u="none" baseline="0">
              <a:solidFill>
                <a:schemeClr val="tx1"/>
              </a:solidFill>
              <a:rtl val="0"/>
            </a:rPr>
            <a:t>展示组织图片。</a:t>
          </a:r>
          <a:endParaRPr altLang="en-US">
            <a:solidFill>
              <a:schemeClr val="tx1"/>
            </a:solidFill>
          </a:endParaRPr>
        </a:p>
      </dsp:txBody>
      <dsp:txXfrm>
        <a:off x="0" y="2548255"/>
        <a:ext cx="5021580" cy="347760"/>
      </dsp:txXfrm>
    </dsp:sp>
    <dsp:sp modelId="{DE138FBF-756D-4A57-A26E-5A09DD7F5921}">
      <dsp:nvSpPr>
        <dsp:cNvPr id="9" name="圆角矩形 8"/>
        <dsp:cNvSpPr/>
      </dsp:nvSpPr>
      <dsp:spPr bwMode="white">
        <a:xfrm>
          <a:off x="0" y="2896015"/>
          <a:ext cx="5021580" cy="532130"/>
        </a:xfrm>
        <a:prstGeom prst="roundRect">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zh-CN" b="0" i="0" u="none" baseline="0">
              <a:rtl val="0"/>
            </a:rPr>
            <a:t>工具区域：</a:t>
          </a:r>
          <a:endParaRPr altLang="en-US"/>
        </a:p>
      </dsp:txBody>
      <dsp:txXfrm>
        <a:off x="0" y="2896015"/>
        <a:ext cx="5021580" cy="532130"/>
      </dsp:txXfrm>
    </dsp:sp>
    <dsp:sp modelId="{BE60E8AA-73F7-4659-8C9B-EB249A907A74}">
      <dsp:nvSpPr>
        <dsp:cNvPr id="10" name="矩形 9"/>
        <dsp:cNvSpPr/>
      </dsp:nvSpPr>
      <dsp:spPr bwMode="white">
        <a:xfrm>
          <a:off x="0" y="3428145"/>
          <a:ext cx="5021580" cy="59372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59435" tIns="26670" rIns="149352" bIns="26670" anchor="t"/>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20000"/>
            </a:spcAft>
            <a:buChar char="•"/>
          </a:pPr>
          <a:r>
            <a:rPr lang="zh-CN">
              <a:solidFill>
                <a:schemeClr val="tx1"/>
              </a:solidFill>
            </a:rPr>
            <a:t>图片替换</a:t>
          </a:r>
          <a:endParaRPr lang="zh-CN">
            <a:solidFill>
              <a:schemeClr val="tx1"/>
            </a:solidFill>
          </a:endParaRPr>
        </a:p>
        <a:p>
          <a:pPr lvl="1">
            <a:lnSpc>
              <a:spcPct val="100000"/>
            </a:lnSpc>
            <a:spcBef>
              <a:spcPct val="0"/>
            </a:spcBef>
            <a:spcAft>
              <a:spcPct val="20000"/>
            </a:spcAft>
            <a:buChar char="•"/>
          </a:pPr>
          <a:r>
            <a:rPr lang="zh-CN">
              <a:solidFill>
                <a:schemeClr val="tx1"/>
              </a:solidFill>
            </a:rPr>
            <a:t>选择</a:t>
          </a:r>
          <a:r>
            <a:rPr lang="zh-CN">
              <a:solidFill>
                <a:schemeClr val="tx1"/>
              </a:solidFill>
            </a:rPr>
            <a:t>芯片类型</a:t>
          </a:r>
          <a:endParaRPr lang="zh-CN">
            <a:solidFill>
              <a:schemeClr val="tx1"/>
            </a:solidFill>
          </a:endParaRPr>
        </a:p>
      </dsp:txBody>
      <dsp:txXfrm>
        <a:off x="0" y="3428145"/>
        <a:ext cx="5021580" cy="593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964430" cy="3571875"/>
        <a:chOff x="0" y="0"/>
        <a:chExt cx="4964430" cy="3571875"/>
      </a:xfrm>
    </dsp:grpSpPr>
    <dsp:sp modelId="{0E18125B-215A-4539-8348-4286A87BACC3}">
      <dsp:nvSpPr>
        <dsp:cNvPr id="3" name="圆角矩形 2"/>
        <dsp:cNvSpPr/>
      </dsp:nvSpPr>
      <dsp:spPr bwMode="white">
        <a:xfrm>
          <a:off x="0" y="55932"/>
          <a:ext cx="4964430" cy="456565"/>
        </a:xfrm>
        <a:prstGeom prst="roundRect">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功能：</a:t>
          </a:r>
          <a:endParaRPr altLang="en-US"/>
        </a:p>
      </dsp:txBody>
      <dsp:txXfrm>
        <a:off x="0" y="55932"/>
        <a:ext cx="4964430" cy="456565"/>
      </dsp:txXfrm>
    </dsp:sp>
    <dsp:sp modelId="{C1B3FFD9-F395-4394-9EBC-0AD7A2E12312}">
      <dsp:nvSpPr>
        <dsp:cNvPr id="4" name="矩形 3"/>
        <dsp:cNvSpPr/>
      </dsp:nvSpPr>
      <dsp:spPr bwMode="white">
        <a:xfrm>
          <a:off x="0" y="512497"/>
          <a:ext cx="4964430" cy="2980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7620" tIns="22860" rIns="128016" bIns="22860" anchor="t"/>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选取用于矫正的参考点</a:t>
          </a:r>
          <a:endParaRPr altLang="en-US">
            <a:solidFill>
              <a:schemeClr val="tx1"/>
            </a:solidFill>
          </a:endParaRPr>
        </a:p>
      </dsp:txBody>
      <dsp:txXfrm>
        <a:off x="0" y="512497"/>
        <a:ext cx="4964430" cy="298080"/>
      </dsp:txXfrm>
    </dsp:sp>
    <dsp:sp modelId="{A277C021-0564-4F7B-AA97-FBD7AAE7AF1A}">
      <dsp:nvSpPr>
        <dsp:cNvPr id="5" name="圆角矩形 4"/>
        <dsp:cNvSpPr/>
      </dsp:nvSpPr>
      <dsp:spPr bwMode="white">
        <a:xfrm>
          <a:off x="0" y="810578"/>
          <a:ext cx="4964430" cy="456565"/>
        </a:xfrm>
        <a:prstGeom prst="roundRect">
          <a:avLst/>
        </a:prstGeom>
      </dsp:spPr>
      <dsp:style>
        <a:lnRef idx="2">
          <a:schemeClr val="lt1"/>
        </a:lnRef>
        <a:fillRef idx="1">
          <a:schemeClr val="accent4">
            <a:hueOff val="3259999"/>
            <a:satOff val="-13594"/>
            <a:lumOff val="3137"/>
            <a:alpha val="100000"/>
          </a:schemeClr>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界引导区域：</a:t>
          </a:r>
          <a:endParaRPr altLang="en-US"/>
        </a:p>
      </dsp:txBody>
      <dsp:txXfrm>
        <a:off x="0" y="810578"/>
        <a:ext cx="4964430" cy="456565"/>
      </dsp:txXfrm>
    </dsp:sp>
    <dsp:sp modelId="{419C03B6-1604-4689-8E46-82B3B4A84730}">
      <dsp:nvSpPr>
        <dsp:cNvPr id="6" name="矩形 5"/>
        <dsp:cNvSpPr/>
      </dsp:nvSpPr>
      <dsp:spPr bwMode="white">
        <a:xfrm>
          <a:off x="0" y="1267143"/>
          <a:ext cx="4964430" cy="2980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7620" tIns="22860" rIns="128016" bIns="22860" anchor="t"/>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显示当前界面及可跳转的界面。</a:t>
          </a:r>
          <a:endParaRPr altLang="en-US">
            <a:solidFill>
              <a:schemeClr val="tx1"/>
            </a:solidFill>
          </a:endParaRPr>
        </a:p>
      </dsp:txBody>
      <dsp:txXfrm>
        <a:off x="0" y="1267143"/>
        <a:ext cx="4964430" cy="298080"/>
      </dsp:txXfrm>
    </dsp:sp>
    <dsp:sp modelId="{A21C990F-D522-4798-934C-C69B6835C7AA}">
      <dsp:nvSpPr>
        <dsp:cNvPr id="7" name="圆角矩形 6"/>
        <dsp:cNvSpPr/>
      </dsp:nvSpPr>
      <dsp:spPr bwMode="white">
        <a:xfrm>
          <a:off x="0" y="1565223"/>
          <a:ext cx="4964430" cy="456565"/>
        </a:xfrm>
        <a:prstGeom prst="roundRect">
          <a:avLst/>
        </a:prstGeom>
      </dsp:spPr>
      <dsp:style>
        <a:lnRef idx="2">
          <a:schemeClr val="lt1"/>
        </a:lnRef>
        <a:fillRef idx="1">
          <a:schemeClr val="accent4">
            <a:hueOff val="6519999"/>
            <a:satOff val="-27189"/>
            <a:lumOff val="6275"/>
            <a:alpha val="100000"/>
          </a:schemeClr>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图片展示区域：</a:t>
          </a:r>
          <a:endParaRPr altLang="en-US"/>
        </a:p>
      </dsp:txBody>
      <dsp:txXfrm>
        <a:off x="0" y="1565223"/>
        <a:ext cx="4964430" cy="456565"/>
      </dsp:txXfrm>
    </dsp:sp>
    <dsp:sp modelId="{47094FC3-1918-4241-AA82-15177A6AEFF3}">
      <dsp:nvSpPr>
        <dsp:cNvPr id="8" name="矩形 7"/>
        <dsp:cNvSpPr/>
      </dsp:nvSpPr>
      <dsp:spPr bwMode="white">
        <a:xfrm>
          <a:off x="0" y="2021788"/>
          <a:ext cx="4964430" cy="51879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57620" tIns="22860" rIns="128016" bIns="22860" anchor="t"/>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展示</a:t>
          </a:r>
          <a:r>
            <a:rPr lang="zh-CN" b="0" i="0" u="none" baseline="0">
              <a:solidFill>
                <a:schemeClr val="tx1"/>
              </a:solidFill>
              <a:rtl val="0"/>
            </a:rPr>
            <a:t>组织</a:t>
          </a:r>
          <a:r>
            <a:rPr lang="zh-CN" b="0" i="0" u="none" baseline="0">
              <a:solidFill>
                <a:schemeClr val="tx1"/>
              </a:solidFill>
              <a:rtl val="0"/>
            </a:rPr>
            <a:t>图片</a:t>
          </a:r>
          <a:endParaRPr lang="zh-CN" b="0" i="0" u="none" baseline="0">
            <a:solidFill>
              <a:schemeClr val="tx1"/>
            </a:solidFill>
            <a:rtl val="0"/>
          </a:endParaRPr>
        </a:p>
        <a:p>
          <a:pPr lvl="1">
            <a:lnSpc>
              <a:spcPct val="100000"/>
            </a:lnSpc>
            <a:spcBef>
              <a:spcPct val="0"/>
            </a:spcBef>
            <a:spcAft>
              <a:spcPct val="20000"/>
            </a:spcAft>
            <a:buChar char="•"/>
          </a:pPr>
          <a:r>
            <a:rPr lang="zh-CN" b="0" i="0" u="none" baseline="0">
              <a:solidFill>
                <a:schemeClr val="tx1"/>
              </a:solidFill>
              <a:rtl val="0"/>
            </a:rPr>
            <a:t>在图片上</a:t>
          </a:r>
          <a:r>
            <a:rPr lang="zh-CN" b="0" i="0" u="none" baseline="0">
              <a:solidFill>
                <a:schemeClr val="tx1"/>
              </a:solidFill>
              <a:rtl val="0"/>
            </a:rPr>
            <a:t>点击鼠标</a:t>
          </a:r>
          <a:r>
            <a:rPr lang="zh-CN" b="0" i="0" u="none" baseline="0">
              <a:solidFill>
                <a:schemeClr val="tx1"/>
              </a:solidFill>
              <a:rtl val="0"/>
            </a:rPr>
            <a:t>选取参考点的位置。</a:t>
          </a:r>
          <a:endParaRPr altLang="en-US">
            <a:solidFill>
              <a:schemeClr val="tx1"/>
            </a:solidFill>
          </a:endParaRPr>
        </a:p>
      </dsp:txBody>
      <dsp:txXfrm>
        <a:off x="0" y="2021788"/>
        <a:ext cx="4964430" cy="518795"/>
      </dsp:txXfrm>
    </dsp:sp>
    <dsp:sp modelId="{BD2C538E-7485-42BD-9AE9-D00A5621E4E1}">
      <dsp:nvSpPr>
        <dsp:cNvPr id="9" name="圆角矩形 8"/>
        <dsp:cNvSpPr/>
      </dsp:nvSpPr>
      <dsp:spPr bwMode="white">
        <a:xfrm>
          <a:off x="0" y="2540583"/>
          <a:ext cx="4964430" cy="456565"/>
        </a:xfrm>
        <a:prstGeom prst="roundRect">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工具区域：</a:t>
          </a:r>
          <a:endParaRPr altLang="en-US"/>
        </a:p>
      </dsp:txBody>
      <dsp:txXfrm>
        <a:off x="0" y="2540583"/>
        <a:ext cx="4964430" cy="456565"/>
      </dsp:txXfrm>
    </dsp:sp>
    <dsp:sp modelId="{34A6D80F-2688-437F-9926-5E78A6E8E0BD}">
      <dsp:nvSpPr>
        <dsp:cNvPr id="10" name="矩形 9"/>
        <dsp:cNvSpPr/>
      </dsp:nvSpPr>
      <dsp:spPr bwMode="white">
        <a:xfrm>
          <a:off x="0" y="2997148"/>
          <a:ext cx="4964430" cy="51879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57620" tIns="22860" rIns="128016" bIns="22860" anchor="t"/>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显示选取的参考点的坐标，</a:t>
          </a:r>
          <a:endParaRPr lang="zh-CN" b="0" i="0" u="none" baseline="0">
            <a:solidFill>
              <a:schemeClr val="tx1"/>
            </a:solidFill>
            <a:rtl val="0"/>
          </a:endParaRPr>
        </a:p>
        <a:p>
          <a:pPr lvl="1">
            <a:lnSpc>
              <a:spcPct val="100000"/>
            </a:lnSpc>
            <a:spcBef>
              <a:spcPct val="0"/>
            </a:spcBef>
            <a:spcAft>
              <a:spcPct val="20000"/>
            </a:spcAft>
            <a:buChar char="•"/>
          </a:pPr>
          <a:r>
            <a:rPr lang="zh-CN" b="0" i="0" u="none" baseline="0">
              <a:solidFill>
                <a:schemeClr val="tx1"/>
              </a:solidFill>
              <a:rtl val="0"/>
            </a:rPr>
            <a:t>清</a:t>
          </a:r>
          <a:r>
            <a:rPr lang="zh-CN" b="0" i="0" u="none" baseline="0">
              <a:solidFill>
                <a:schemeClr val="tx1"/>
              </a:solidFill>
              <a:rtl val="0"/>
            </a:rPr>
            <a:t>除</a:t>
          </a:r>
          <a:r>
            <a:rPr lang="zh-CN" b="0" i="0" u="none" baseline="0">
              <a:solidFill>
                <a:schemeClr val="tx1"/>
              </a:solidFill>
              <a:rtl val="0"/>
            </a:rPr>
            <a:t>结果</a:t>
          </a:r>
          <a:r>
            <a:rPr lang="zh-CN" b="0" i="0" u="none" baseline="0">
              <a:solidFill>
                <a:schemeClr val="tx1"/>
              </a:solidFill>
              <a:rtl val="0"/>
            </a:rPr>
            <a:t>重新</a:t>
          </a:r>
          <a:r>
            <a:rPr lang="zh-CN" b="0" i="0" u="none" baseline="0">
              <a:solidFill>
                <a:schemeClr val="tx1"/>
              </a:solidFill>
              <a:rtl val="0"/>
            </a:rPr>
            <a:t>选择</a:t>
          </a:r>
          <a:r>
            <a:rPr lang="zh-CN" b="0" i="0" u="none" baseline="0">
              <a:solidFill>
                <a:schemeClr val="tx1"/>
              </a:solidFill>
              <a:rtl val="0"/>
            </a:rPr>
            <a:t>。</a:t>
          </a:r>
          <a:endParaRPr altLang="en-US">
            <a:solidFill>
              <a:schemeClr val="tx1"/>
            </a:solidFill>
          </a:endParaRPr>
        </a:p>
      </dsp:txBody>
      <dsp:txXfrm>
        <a:off x="0" y="2997148"/>
        <a:ext cx="4964430" cy="518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996180" cy="4427855"/>
        <a:chOff x="0" y="0"/>
        <a:chExt cx="4996180" cy="4427855"/>
      </a:xfrm>
    </dsp:grpSpPr>
    <dsp:sp modelId="{F3204066-3ACD-41D6-89AA-E8E586C76BBE}">
      <dsp:nvSpPr>
        <dsp:cNvPr id="3" name="圆角矩形 2"/>
        <dsp:cNvSpPr/>
      </dsp:nvSpPr>
      <dsp:spPr bwMode="white">
        <a:xfrm>
          <a:off x="0" y="51595"/>
          <a:ext cx="4996180" cy="481965"/>
        </a:xfrm>
        <a:prstGeom prst="roundRect">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功能：</a:t>
          </a:r>
          <a:endParaRPr altLang="en-US"/>
        </a:p>
      </dsp:txBody>
      <dsp:txXfrm>
        <a:off x="0" y="51595"/>
        <a:ext cx="4996180" cy="481965"/>
      </dsp:txXfrm>
    </dsp:sp>
    <dsp:sp modelId="{2A26BD8D-BAEF-4F1F-8749-FA9B77C4507B}">
      <dsp:nvSpPr>
        <dsp:cNvPr id="4" name="矩形 3"/>
        <dsp:cNvSpPr/>
      </dsp:nvSpPr>
      <dsp:spPr bwMode="white">
        <a:xfrm>
          <a:off x="0" y="533560"/>
          <a:ext cx="4996180" cy="78041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58628" tIns="24130" rIns="135128" bIns="24130" anchor="t"/>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对上一步选取的参考点的位置进行微调</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根据参考点的位置对图片进行矫正</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生成对应原图的spot的位置</a:t>
          </a:r>
          <a:endParaRPr altLang="en-US">
            <a:solidFill>
              <a:schemeClr val="tx1"/>
            </a:solidFill>
          </a:endParaRPr>
        </a:p>
      </dsp:txBody>
      <dsp:txXfrm>
        <a:off x="0" y="533560"/>
        <a:ext cx="4996180" cy="780415"/>
      </dsp:txXfrm>
    </dsp:sp>
    <dsp:sp modelId="{3D5EF9E3-7D3A-4F46-B8C0-CF1F6A225AA8}">
      <dsp:nvSpPr>
        <dsp:cNvPr id="5" name="圆角矩形 4"/>
        <dsp:cNvSpPr/>
      </dsp:nvSpPr>
      <dsp:spPr bwMode="white">
        <a:xfrm>
          <a:off x="0" y="1313975"/>
          <a:ext cx="4996180" cy="481965"/>
        </a:xfrm>
        <a:prstGeom prst="roundRect">
          <a:avLst/>
        </a:prstGeom>
      </dsp:spPr>
      <dsp:style>
        <a:lnRef idx="2">
          <a:schemeClr val="lt1"/>
        </a:lnRef>
        <a:fillRef idx="1">
          <a:schemeClr val="accent4">
            <a:hueOff val="3259999"/>
            <a:satOff val="-13594"/>
            <a:lumOff val="3137"/>
            <a:alpha val="100000"/>
          </a:schemeClr>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界引导区域：</a:t>
          </a:r>
          <a:endParaRPr altLang="en-US"/>
        </a:p>
      </dsp:txBody>
      <dsp:txXfrm>
        <a:off x="0" y="1313975"/>
        <a:ext cx="4996180" cy="481965"/>
      </dsp:txXfrm>
    </dsp:sp>
    <dsp:sp modelId="{63230066-CFF5-4D48-A8DC-2A71F9A3DF9E}">
      <dsp:nvSpPr>
        <dsp:cNvPr id="6" name="矩形 5"/>
        <dsp:cNvSpPr/>
      </dsp:nvSpPr>
      <dsp:spPr bwMode="white">
        <a:xfrm>
          <a:off x="0" y="1795940"/>
          <a:ext cx="4996180" cy="31464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8628" tIns="24130" rIns="135128" bIns="24130" anchor="t"/>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显示当前界面及可跳转的界面。</a:t>
          </a:r>
          <a:endParaRPr altLang="en-US">
            <a:solidFill>
              <a:schemeClr val="tx1"/>
            </a:solidFill>
          </a:endParaRPr>
        </a:p>
      </dsp:txBody>
      <dsp:txXfrm>
        <a:off x="0" y="1795940"/>
        <a:ext cx="4996180" cy="314640"/>
      </dsp:txXfrm>
    </dsp:sp>
    <dsp:sp modelId="{47B03291-CE1B-4EC9-8C7F-ECB83B249345}">
      <dsp:nvSpPr>
        <dsp:cNvPr id="7" name="圆角矩形 6"/>
        <dsp:cNvSpPr/>
      </dsp:nvSpPr>
      <dsp:spPr bwMode="white">
        <a:xfrm>
          <a:off x="0" y="2110580"/>
          <a:ext cx="4996180" cy="481965"/>
        </a:xfrm>
        <a:prstGeom prst="roundRect">
          <a:avLst/>
        </a:prstGeom>
      </dsp:spPr>
      <dsp:style>
        <a:lnRef idx="2">
          <a:schemeClr val="lt1"/>
        </a:lnRef>
        <a:fillRef idx="1">
          <a:schemeClr val="accent4">
            <a:hueOff val="6519999"/>
            <a:satOff val="-27189"/>
            <a:lumOff val="6275"/>
            <a:alpha val="100000"/>
          </a:schemeClr>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图片展示区域：</a:t>
          </a:r>
          <a:endParaRPr altLang="en-US"/>
        </a:p>
      </dsp:txBody>
      <dsp:txXfrm>
        <a:off x="0" y="2110580"/>
        <a:ext cx="4996180" cy="481965"/>
      </dsp:txXfrm>
    </dsp:sp>
    <dsp:sp modelId="{04BA832F-653C-490B-A47B-C8EC9C7C1BD8}">
      <dsp:nvSpPr>
        <dsp:cNvPr id="8" name="矩形 7"/>
        <dsp:cNvSpPr/>
      </dsp:nvSpPr>
      <dsp:spPr bwMode="white">
        <a:xfrm>
          <a:off x="0" y="2592545"/>
          <a:ext cx="4996180" cy="52133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8628" tIns="24130" rIns="135128" bIns="24130" anchor="t"/>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展示组织图片</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在图片上对参考点的位置进行微调</a:t>
          </a:r>
          <a:endParaRPr altLang="en-US">
            <a:solidFill>
              <a:schemeClr val="tx1"/>
            </a:solidFill>
          </a:endParaRPr>
        </a:p>
      </dsp:txBody>
      <dsp:txXfrm>
        <a:off x="0" y="2592545"/>
        <a:ext cx="4996180" cy="521335"/>
      </dsp:txXfrm>
    </dsp:sp>
    <dsp:sp modelId="{A75D5E40-B44D-47C6-8281-EFB5A7BBD8C3}">
      <dsp:nvSpPr>
        <dsp:cNvPr id="9" name="圆角矩形 8"/>
        <dsp:cNvSpPr/>
      </dsp:nvSpPr>
      <dsp:spPr bwMode="white">
        <a:xfrm>
          <a:off x="0" y="3113880"/>
          <a:ext cx="4996180" cy="481965"/>
        </a:xfrm>
        <a:prstGeom prst="roundRect">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工具区域：</a:t>
          </a:r>
          <a:endParaRPr altLang="en-US"/>
        </a:p>
      </dsp:txBody>
      <dsp:txXfrm>
        <a:off x="0" y="3113880"/>
        <a:ext cx="4996180" cy="481965"/>
      </dsp:txXfrm>
    </dsp:sp>
    <dsp:sp modelId="{76CFAAEE-5504-461A-87D2-36F1ABC8329A}">
      <dsp:nvSpPr>
        <dsp:cNvPr id="10" name="矩形 9"/>
        <dsp:cNvSpPr/>
      </dsp:nvSpPr>
      <dsp:spPr bwMode="white">
        <a:xfrm>
          <a:off x="0" y="3595845"/>
          <a:ext cx="4996180" cy="78041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58628" tIns="24130" rIns="135128" bIns="24130" anchor="t"/>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显示选取的参考点的坐标</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对参考点坐标进行微调</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进行图片矫正</a:t>
          </a:r>
          <a:endParaRPr altLang="en-US">
            <a:solidFill>
              <a:schemeClr val="tx1"/>
            </a:solidFill>
          </a:endParaRPr>
        </a:p>
      </dsp:txBody>
      <dsp:txXfrm>
        <a:off x="0" y="3595845"/>
        <a:ext cx="4996180" cy="780415"/>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877435" cy="4354830"/>
        <a:chOff x="0" y="0"/>
        <a:chExt cx="4877435" cy="4354830"/>
      </a:xfrm>
    </dsp:grpSpPr>
    <dsp:sp modelId="{E2F9435B-292C-46B5-A8C3-15EAEB339A5D}">
      <dsp:nvSpPr>
        <dsp:cNvPr id="3" name="圆角矩形 2"/>
        <dsp:cNvSpPr/>
      </dsp:nvSpPr>
      <dsp:spPr bwMode="white">
        <a:xfrm>
          <a:off x="0" y="118430"/>
          <a:ext cx="4877435" cy="481965"/>
        </a:xfrm>
        <a:prstGeom prst="roundRect">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功能：</a:t>
          </a:r>
          <a:endParaRPr altLang="en-US"/>
        </a:p>
      </dsp:txBody>
      <dsp:txXfrm>
        <a:off x="0" y="118430"/>
        <a:ext cx="4877435" cy="481965"/>
      </dsp:txXfrm>
    </dsp:sp>
    <dsp:sp modelId="{9E604A29-860F-4DE3-9815-A7AD33C8BB23}">
      <dsp:nvSpPr>
        <dsp:cNvPr id="4" name="矩形 3"/>
        <dsp:cNvSpPr/>
      </dsp:nvSpPr>
      <dsp:spPr bwMode="white">
        <a:xfrm>
          <a:off x="0" y="600395"/>
          <a:ext cx="4877435" cy="31464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4858" tIns="24130" rIns="135128" bIns="24130" anchor="t"/>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对组织覆盖区域进行检测，</a:t>
          </a:r>
          <a:endParaRPr altLang="en-US">
            <a:solidFill>
              <a:schemeClr val="tx1"/>
            </a:solidFill>
          </a:endParaRPr>
        </a:p>
      </dsp:txBody>
      <dsp:txXfrm>
        <a:off x="0" y="600395"/>
        <a:ext cx="4877435" cy="314640"/>
      </dsp:txXfrm>
    </dsp:sp>
    <dsp:sp modelId="{98738E50-C71A-4719-B4CB-1F8AD7685BFE}">
      <dsp:nvSpPr>
        <dsp:cNvPr id="5" name="圆角矩形 4"/>
        <dsp:cNvSpPr/>
      </dsp:nvSpPr>
      <dsp:spPr bwMode="white">
        <a:xfrm>
          <a:off x="0" y="915035"/>
          <a:ext cx="4877435" cy="481965"/>
        </a:xfrm>
        <a:prstGeom prst="roundRect">
          <a:avLst/>
        </a:prstGeom>
      </dsp:spPr>
      <dsp:style>
        <a:lnRef idx="2">
          <a:schemeClr val="lt1"/>
        </a:lnRef>
        <a:fillRef idx="1">
          <a:schemeClr val="accent4">
            <a:hueOff val="3259999"/>
            <a:satOff val="-13594"/>
            <a:lumOff val="3137"/>
            <a:alpha val="100000"/>
          </a:schemeClr>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界引导区域：</a:t>
          </a:r>
          <a:endParaRPr altLang="en-US"/>
        </a:p>
      </dsp:txBody>
      <dsp:txXfrm>
        <a:off x="0" y="915035"/>
        <a:ext cx="4877435" cy="481965"/>
      </dsp:txXfrm>
    </dsp:sp>
    <dsp:sp modelId="{FF43F763-6EFC-427C-8CEC-1D458F29D25D}">
      <dsp:nvSpPr>
        <dsp:cNvPr id="6" name="矩形 5"/>
        <dsp:cNvSpPr/>
      </dsp:nvSpPr>
      <dsp:spPr bwMode="white">
        <a:xfrm>
          <a:off x="0" y="1397000"/>
          <a:ext cx="4877435" cy="31464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4858" tIns="24130" rIns="135128" bIns="24130" anchor="t"/>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显示当前界面及可跳转的界面。</a:t>
          </a:r>
          <a:endParaRPr altLang="en-US">
            <a:solidFill>
              <a:schemeClr val="tx1"/>
            </a:solidFill>
          </a:endParaRPr>
        </a:p>
      </dsp:txBody>
      <dsp:txXfrm>
        <a:off x="0" y="1397000"/>
        <a:ext cx="4877435" cy="314640"/>
      </dsp:txXfrm>
    </dsp:sp>
    <dsp:sp modelId="{9CDEB510-6A6D-4D06-BA84-B2E5C9B4DF96}">
      <dsp:nvSpPr>
        <dsp:cNvPr id="7" name="圆角矩形 6"/>
        <dsp:cNvSpPr/>
      </dsp:nvSpPr>
      <dsp:spPr bwMode="white">
        <a:xfrm>
          <a:off x="0" y="1711640"/>
          <a:ext cx="4877435" cy="481965"/>
        </a:xfrm>
        <a:prstGeom prst="roundRect">
          <a:avLst/>
        </a:prstGeom>
      </dsp:spPr>
      <dsp:style>
        <a:lnRef idx="2">
          <a:schemeClr val="lt1"/>
        </a:lnRef>
        <a:fillRef idx="1">
          <a:schemeClr val="accent4">
            <a:hueOff val="6519999"/>
            <a:satOff val="-27189"/>
            <a:lumOff val="6275"/>
            <a:alpha val="100000"/>
          </a:schemeClr>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图片展示区域：</a:t>
          </a:r>
          <a:endParaRPr altLang="en-US"/>
        </a:p>
      </dsp:txBody>
      <dsp:txXfrm>
        <a:off x="0" y="1711640"/>
        <a:ext cx="4877435" cy="481965"/>
      </dsp:txXfrm>
    </dsp:sp>
    <dsp:sp modelId="{8E414D6E-3283-4669-A4FB-BD36906E683F}">
      <dsp:nvSpPr>
        <dsp:cNvPr id="8" name="矩形 7"/>
        <dsp:cNvSpPr/>
      </dsp:nvSpPr>
      <dsp:spPr bwMode="white">
        <a:xfrm>
          <a:off x="0" y="2193605"/>
          <a:ext cx="4877435" cy="78041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54858" tIns="24130" rIns="135128" bIns="24130" anchor="t"/>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展示组织图片和图片矫正的结果，</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在图片上对组织覆盖的spot进行微调</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划取组织区域</a:t>
          </a:r>
          <a:endParaRPr altLang="en-US">
            <a:solidFill>
              <a:schemeClr val="tx1"/>
            </a:solidFill>
          </a:endParaRPr>
        </a:p>
      </dsp:txBody>
      <dsp:txXfrm>
        <a:off x="0" y="2193605"/>
        <a:ext cx="4877435" cy="780415"/>
      </dsp:txXfrm>
    </dsp:sp>
    <dsp:sp modelId="{B6CAD52D-798F-4498-933D-533BDB772D2E}">
      <dsp:nvSpPr>
        <dsp:cNvPr id="9" name="圆角矩形 8"/>
        <dsp:cNvSpPr/>
      </dsp:nvSpPr>
      <dsp:spPr bwMode="white">
        <a:xfrm>
          <a:off x="0" y="2974020"/>
          <a:ext cx="4877435" cy="481965"/>
        </a:xfrm>
        <a:prstGeom prst="roundRect">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b="0" i="0" u="none" baseline="0">
              <a:rtl val="0"/>
            </a:rPr>
            <a:t>工具区域：</a:t>
          </a:r>
          <a:endParaRPr altLang="en-US"/>
        </a:p>
      </dsp:txBody>
      <dsp:txXfrm>
        <a:off x="0" y="2974020"/>
        <a:ext cx="4877435" cy="481965"/>
      </dsp:txXfrm>
    </dsp:sp>
    <dsp:sp modelId="{29487612-C859-4119-AA5F-75A9A32A9269}">
      <dsp:nvSpPr>
        <dsp:cNvPr id="10" name="矩形 9"/>
        <dsp:cNvSpPr/>
      </dsp:nvSpPr>
      <dsp:spPr bwMode="white">
        <a:xfrm>
          <a:off x="0" y="3455985"/>
          <a:ext cx="4877435" cy="78041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54858" tIns="24130" rIns="135128" bIns="24130" anchor="t"/>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20000"/>
            </a:spcAft>
            <a:buChar char="•"/>
          </a:pPr>
          <a:r>
            <a:rPr lang="zh-CN" b="0" i="0" u="none" baseline="0">
              <a:solidFill>
                <a:schemeClr val="tx1"/>
              </a:solidFill>
              <a:rtl val="0"/>
            </a:rPr>
            <a:t>自动组织区域检测</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手动组织区域检测</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可对组织覆盖spot进行微调</a:t>
          </a:r>
          <a:endParaRPr altLang="en-US">
            <a:solidFill>
              <a:schemeClr val="tx1"/>
            </a:solidFill>
          </a:endParaRPr>
        </a:p>
      </dsp:txBody>
      <dsp:txXfrm>
        <a:off x="0" y="3455985"/>
        <a:ext cx="4877435" cy="780415"/>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066665" cy="3992880"/>
        <a:chOff x="0" y="0"/>
        <a:chExt cx="5066665" cy="3992880"/>
      </a:xfrm>
    </dsp:grpSpPr>
    <dsp:sp modelId="{C36420B8-1CC1-4566-8E6D-8E479E3C1317}">
      <dsp:nvSpPr>
        <dsp:cNvPr id="3" name="圆角矩形 2"/>
        <dsp:cNvSpPr/>
      </dsp:nvSpPr>
      <dsp:spPr bwMode="white">
        <a:xfrm>
          <a:off x="0" y="92980"/>
          <a:ext cx="5066665" cy="507365"/>
        </a:xfrm>
        <a:prstGeom prst="roundRect">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zh-CN" b="0" i="0" u="none" baseline="0">
              <a:rtl val="0"/>
            </a:rPr>
            <a:t>功能：</a:t>
          </a:r>
          <a:endParaRPr altLang="en-US"/>
        </a:p>
      </dsp:txBody>
      <dsp:txXfrm>
        <a:off x="0" y="92980"/>
        <a:ext cx="5066665" cy="507365"/>
      </dsp:txXfrm>
    </dsp:sp>
    <dsp:sp modelId="{EAED4C39-FF27-4651-B82B-7A0CFD53EA42}">
      <dsp:nvSpPr>
        <dsp:cNvPr id="4" name="矩形 3"/>
        <dsp:cNvSpPr/>
      </dsp:nvSpPr>
      <dsp:spPr bwMode="white">
        <a:xfrm>
          <a:off x="0" y="600345"/>
          <a:ext cx="5066665" cy="55753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0866" tIns="25400" rIns="142240" bIns="25400" anchor="t"/>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20000"/>
            </a:spcAft>
            <a:buChar char="•"/>
          </a:pPr>
          <a:r>
            <a:rPr lang="zh-CN" b="0" i="0" u="none" baseline="0">
              <a:solidFill>
                <a:schemeClr val="tx1"/>
              </a:solidFill>
              <a:rtl val="0"/>
            </a:rPr>
            <a:t>保存矫正后</a:t>
          </a:r>
          <a:r>
            <a:rPr lang="zh-CN" b="0" i="0" u="none" baseline="0">
              <a:solidFill>
                <a:schemeClr val="tx1"/>
              </a:solidFill>
              <a:rtl val="0"/>
            </a:rPr>
            <a:t>图片</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保存</a:t>
          </a:r>
          <a:r>
            <a:rPr lang="zh-CN" b="0" i="0" u="none" baseline="0">
              <a:solidFill>
                <a:schemeClr val="tx1"/>
              </a:solidFill>
              <a:rtl val="0"/>
            </a:rPr>
            <a:t>结果</a:t>
          </a:r>
          <a:endParaRPr altLang="en-US">
            <a:solidFill>
              <a:schemeClr val="tx1"/>
            </a:solidFill>
          </a:endParaRPr>
        </a:p>
      </dsp:txBody>
      <dsp:txXfrm>
        <a:off x="0" y="600345"/>
        <a:ext cx="5066665" cy="557530"/>
      </dsp:txXfrm>
    </dsp:sp>
    <dsp:sp modelId="{C529BD7E-B186-4719-A5DC-999EFD735926}">
      <dsp:nvSpPr>
        <dsp:cNvPr id="5" name="圆角矩形 4"/>
        <dsp:cNvSpPr/>
      </dsp:nvSpPr>
      <dsp:spPr bwMode="white">
        <a:xfrm>
          <a:off x="0" y="1157875"/>
          <a:ext cx="5066665" cy="507365"/>
        </a:xfrm>
        <a:prstGeom prst="roundRect">
          <a:avLst/>
        </a:prstGeom>
      </dsp:spPr>
      <dsp:style>
        <a:lnRef idx="2">
          <a:schemeClr val="lt1"/>
        </a:lnRef>
        <a:fillRef idx="1">
          <a:schemeClr val="accent4">
            <a:hueOff val="3259999"/>
            <a:satOff val="-13594"/>
            <a:lumOff val="3137"/>
            <a:alpha val="100000"/>
          </a:schemeClr>
        </a:fillRef>
        <a:effectRef idx="0">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zh-CN" b="0" i="0" u="none" baseline="0">
              <a:rtl val="0"/>
            </a:rPr>
            <a:t>界引导区域：</a:t>
          </a:r>
          <a:endParaRPr altLang="en-US"/>
        </a:p>
      </dsp:txBody>
      <dsp:txXfrm>
        <a:off x="0" y="1157875"/>
        <a:ext cx="5066665" cy="507365"/>
      </dsp:txXfrm>
    </dsp:sp>
    <dsp:sp modelId="{8A6688EC-DC20-4FA9-86CC-FD89A1D760A0}">
      <dsp:nvSpPr>
        <dsp:cNvPr id="6" name="矩形 5"/>
        <dsp:cNvSpPr/>
      </dsp:nvSpPr>
      <dsp:spPr bwMode="white">
        <a:xfrm>
          <a:off x="0" y="1665240"/>
          <a:ext cx="5066665" cy="3312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0866" tIns="25400" rIns="142240" bIns="25400" anchor="t"/>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20000"/>
            </a:spcAft>
            <a:buChar char="•"/>
          </a:pPr>
          <a:r>
            <a:rPr lang="zh-CN" b="0" i="0" u="none" baseline="0">
              <a:solidFill>
                <a:schemeClr val="tx1"/>
              </a:solidFill>
              <a:rtl val="0"/>
            </a:rPr>
            <a:t>显示当前界面及可跳转的界面。</a:t>
          </a:r>
          <a:endParaRPr altLang="en-US">
            <a:solidFill>
              <a:schemeClr val="tx1"/>
            </a:solidFill>
          </a:endParaRPr>
        </a:p>
      </dsp:txBody>
      <dsp:txXfrm>
        <a:off x="0" y="1665240"/>
        <a:ext cx="5066665" cy="331200"/>
      </dsp:txXfrm>
    </dsp:sp>
    <dsp:sp modelId="{9FD6C581-A47F-4483-8C0D-645B9463072C}">
      <dsp:nvSpPr>
        <dsp:cNvPr id="7" name="圆角矩形 6"/>
        <dsp:cNvSpPr/>
      </dsp:nvSpPr>
      <dsp:spPr bwMode="white">
        <a:xfrm>
          <a:off x="0" y="1996440"/>
          <a:ext cx="5066665" cy="507365"/>
        </a:xfrm>
        <a:prstGeom prst="roundRect">
          <a:avLst/>
        </a:prstGeom>
      </dsp:spPr>
      <dsp:style>
        <a:lnRef idx="2">
          <a:schemeClr val="lt1"/>
        </a:lnRef>
        <a:fillRef idx="1">
          <a:schemeClr val="accent4">
            <a:hueOff val="6519999"/>
            <a:satOff val="-27189"/>
            <a:lumOff val="6275"/>
            <a:alpha val="100000"/>
          </a:schemeClr>
        </a:fillRef>
        <a:effectRef idx="0">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zh-CN" b="0" i="0" u="none" baseline="0">
              <a:rtl val="0"/>
            </a:rPr>
            <a:t>图片展示区域：</a:t>
          </a:r>
          <a:endParaRPr altLang="en-US"/>
        </a:p>
      </dsp:txBody>
      <dsp:txXfrm>
        <a:off x="0" y="1996440"/>
        <a:ext cx="5066665" cy="507365"/>
      </dsp:txXfrm>
    </dsp:sp>
    <dsp:sp modelId="{E54A9C32-0F48-474C-916D-C66D6A8C2668}">
      <dsp:nvSpPr>
        <dsp:cNvPr id="8" name="矩形 7"/>
        <dsp:cNvSpPr/>
      </dsp:nvSpPr>
      <dsp:spPr bwMode="white">
        <a:xfrm>
          <a:off x="0" y="2503805"/>
          <a:ext cx="5066665" cy="55753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0866" tIns="25400" rIns="142240" bIns="25400" anchor="t"/>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20000"/>
            </a:spcAft>
            <a:buChar char="•"/>
          </a:pPr>
          <a:r>
            <a:rPr lang="zh-CN" b="0" i="0" u="none" baseline="0">
              <a:solidFill>
                <a:schemeClr val="tx1"/>
              </a:solidFill>
              <a:rtl val="0"/>
            </a:rPr>
            <a:t>展示图片</a:t>
          </a:r>
          <a:endParaRPr altLang="en-US">
            <a:solidFill>
              <a:schemeClr val="tx1"/>
            </a:solidFill>
          </a:endParaRPr>
        </a:p>
        <a:p>
          <a:pPr lvl="1">
            <a:lnSpc>
              <a:spcPct val="100000"/>
            </a:lnSpc>
            <a:spcBef>
              <a:spcPct val="0"/>
            </a:spcBef>
            <a:spcAft>
              <a:spcPct val="20000"/>
            </a:spcAft>
            <a:buChar char="•"/>
          </a:pPr>
          <a:r>
            <a:rPr lang="zh-CN" b="0" i="0" u="none" baseline="0">
              <a:solidFill>
                <a:schemeClr val="tx1"/>
              </a:solidFill>
              <a:rtl val="0"/>
            </a:rPr>
            <a:t>展示组织区域检测结果。</a:t>
          </a:r>
          <a:endParaRPr altLang="en-US">
            <a:solidFill>
              <a:schemeClr val="tx1"/>
            </a:solidFill>
          </a:endParaRPr>
        </a:p>
      </dsp:txBody>
      <dsp:txXfrm>
        <a:off x="0" y="2503805"/>
        <a:ext cx="5066665" cy="557530"/>
      </dsp:txXfrm>
    </dsp:sp>
    <dsp:sp modelId="{BF8F9CDC-E012-4B5C-9D71-16B2594F863B}">
      <dsp:nvSpPr>
        <dsp:cNvPr id="9" name="圆角矩形 8"/>
        <dsp:cNvSpPr/>
      </dsp:nvSpPr>
      <dsp:spPr bwMode="white">
        <a:xfrm>
          <a:off x="0" y="3061335"/>
          <a:ext cx="5066665" cy="507365"/>
        </a:xfrm>
        <a:prstGeom prst="roundRect">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zh-CN" b="0" i="0" u="none" baseline="0">
              <a:rtl val="0"/>
            </a:rPr>
            <a:t>工具区域：</a:t>
          </a:r>
          <a:endParaRPr altLang="en-US"/>
        </a:p>
      </dsp:txBody>
      <dsp:txXfrm>
        <a:off x="0" y="3061335"/>
        <a:ext cx="5066665" cy="507365"/>
      </dsp:txXfrm>
    </dsp:sp>
    <dsp:sp modelId="{421F06EC-296E-4AD0-BF15-13B7CE086B04}">
      <dsp:nvSpPr>
        <dsp:cNvPr id="10" name="矩形 9"/>
        <dsp:cNvSpPr/>
      </dsp:nvSpPr>
      <dsp:spPr bwMode="white">
        <a:xfrm>
          <a:off x="0" y="3568700"/>
          <a:ext cx="5066665" cy="3312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0866" tIns="25400" rIns="142240" bIns="25400" anchor="t"/>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20000"/>
            </a:spcAft>
            <a:buChar char="•"/>
          </a:pPr>
          <a:r>
            <a:rPr lang="zh-CN" b="0" i="0" u="none" baseline="0">
              <a:solidFill>
                <a:schemeClr val="tx1"/>
              </a:solidFill>
              <a:rtl val="0"/>
            </a:rPr>
            <a:t>输出结果。</a:t>
          </a:r>
          <a:endParaRPr altLang="en-US">
            <a:solidFill>
              <a:schemeClr val="tx1"/>
            </a:solidFill>
          </a:endParaRPr>
        </a:p>
      </dsp:txBody>
      <dsp:txXfrm>
        <a:off x="0" y="3568700"/>
        <a:ext cx="5066665" cy="331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908425" cy="5690235"/>
        <a:chOff x="0" y="0"/>
        <a:chExt cx="3908425" cy="5690235"/>
      </a:xfrm>
    </dsp:grpSpPr>
    <dsp:sp modelId="{E17E57AF-0587-449A-A755-B1B96DEF2BD2}">
      <dsp:nvSpPr>
        <dsp:cNvPr id="3" name="圆角矩形 2"/>
        <dsp:cNvSpPr/>
      </dsp:nvSpPr>
      <dsp:spPr bwMode="white">
        <a:xfrm>
          <a:off x="673910" y="0"/>
          <a:ext cx="2560606" cy="1422559"/>
        </a:xfrm>
        <a:prstGeom prst="roundRect">
          <a:avLst>
            <a:gd name="adj" fmla="val 10000"/>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单击按钮LOADIMAGE，选取带有基准框的组织图片</a:t>
          </a:r>
          <a:endParaRPr lang="zh-CN" altLang="en-US"/>
        </a:p>
      </dsp:txBody>
      <dsp:txXfrm>
        <a:off x="673910" y="0"/>
        <a:ext cx="2560606" cy="1422559"/>
      </dsp:txXfrm>
    </dsp:sp>
    <dsp:sp modelId="{11477A19-6F59-488F-BD44-5E3FBE8E3386}">
      <dsp:nvSpPr>
        <dsp:cNvPr id="4" name="右箭头 3"/>
        <dsp:cNvSpPr/>
      </dsp:nvSpPr>
      <dsp:spPr bwMode="white">
        <a:xfrm rot="5399999">
          <a:off x="1687483" y="1458123"/>
          <a:ext cx="533460" cy="640151"/>
        </a:xfrm>
        <a:prstGeom prst="rightArrow">
          <a:avLst>
            <a:gd name="adj1" fmla="val 60000"/>
            <a:gd name="adj2" fmla="val 50000"/>
          </a:avLst>
        </a:prstGeom>
      </dsp:spPr>
      <dsp:style>
        <a:lnRef idx="0">
          <a:schemeClr val="lt1"/>
        </a:lnRef>
        <a:fillRef idx="1">
          <a:schemeClr val="accent4">
            <a:hueOff val="0"/>
            <a:satOff val="0"/>
            <a:lumOff val="0"/>
            <a:alpha val="100000"/>
          </a:schemeClr>
        </a:fillRef>
        <a:effectRef idx="0">
          <a:scrgbClr r="0" g="0" b="0"/>
        </a:effectRef>
        <a:fontRef idx="minor">
          <a:schemeClr val="lt1"/>
        </a:fontRef>
      </dsp:style>
      <dsp:txBody>
        <a:bodyPr rot="-5400000" lIns="0" tIns="0" rIns="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zh-CN" altLang="en-US"/>
        </a:p>
      </dsp:txBody>
      <dsp:txXfrm rot="5399999">
        <a:off x="1687483" y="1458123"/>
        <a:ext cx="533460" cy="640151"/>
      </dsp:txXfrm>
    </dsp:sp>
    <dsp:sp modelId="{FA381F63-CB31-4924-98BB-3618889943CD}">
      <dsp:nvSpPr>
        <dsp:cNvPr id="5" name="圆角矩形 4"/>
        <dsp:cNvSpPr/>
      </dsp:nvSpPr>
      <dsp:spPr bwMode="white">
        <a:xfrm>
          <a:off x="673910" y="2133838"/>
          <a:ext cx="2560606" cy="1422559"/>
        </a:xfrm>
        <a:prstGeom prst="roundRect">
          <a:avLst>
            <a:gd name="adj" fmla="val 10000"/>
          </a:avLst>
        </a:prstGeom>
      </dsp:spPr>
      <dsp:style>
        <a:lnRef idx="2">
          <a:schemeClr val="lt1"/>
        </a:lnRef>
        <a:fillRef idx="1">
          <a:schemeClr val="accent4">
            <a:hueOff val="4890000"/>
            <a:satOff val="-20391"/>
            <a:lumOff val="4706"/>
            <a:alpha val="100000"/>
          </a:schemeClr>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altLang="en-US"/>
            <a:t>如果想要替换图片可单击工具区域按钮REPLACEIMAGE替换图片。</a:t>
          </a:r>
          <a:endParaRPr altLang="en-US"/>
        </a:p>
      </dsp:txBody>
      <dsp:txXfrm>
        <a:off x="673910" y="2133838"/>
        <a:ext cx="2560606" cy="1422559"/>
      </dsp:txXfrm>
    </dsp:sp>
    <dsp:sp modelId="{F2D4D04F-331E-4E63-ABA1-9CE4020D908E}">
      <dsp:nvSpPr>
        <dsp:cNvPr id="6" name="右箭头 5"/>
        <dsp:cNvSpPr/>
      </dsp:nvSpPr>
      <dsp:spPr bwMode="white">
        <a:xfrm rot="5399999">
          <a:off x="1687483" y="3591961"/>
          <a:ext cx="533460" cy="640151"/>
        </a:xfrm>
        <a:prstGeom prst="rightArrow">
          <a:avLst>
            <a:gd name="adj1" fmla="val 60000"/>
            <a:gd name="adj2" fmla="val 50000"/>
          </a:avLst>
        </a:prstGeom>
      </dsp:spPr>
      <dsp:style>
        <a:lnRef idx="0">
          <a:schemeClr val="lt1"/>
        </a:lnRef>
        <a:fillRef idx="1">
          <a:schemeClr val="accent4">
            <a:hueOff val="9780000"/>
            <a:satOff val="-40783"/>
            <a:lumOff val="9412"/>
            <a:alpha val="100000"/>
          </a:schemeClr>
        </a:fillRef>
        <a:effectRef idx="0">
          <a:scrgbClr r="0" g="0" b="0"/>
        </a:effectRef>
        <a:fontRef idx="minor">
          <a:schemeClr val="lt1"/>
        </a:fontRef>
      </dsp:style>
      <dsp:txBody>
        <a:bodyPr rot="-5400000" lIns="0" tIns="0" rIns="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p>
      </dsp:txBody>
      <dsp:txXfrm rot="5399999">
        <a:off x="1687483" y="3591961"/>
        <a:ext cx="533460" cy="640151"/>
      </dsp:txXfrm>
    </dsp:sp>
    <dsp:sp modelId="{93DEFB83-998E-4F52-9267-01422D869D93}">
      <dsp:nvSpPr>
        <dsp:cNvPr id="7" name="圆角矩形 6"/>
        <dsp:cNvSpPr/>
      </dsp:nvSpPr>
      <dsp:spPr bwMode="white">
        <a:xfrm>
          <a:off x="673910" y="4267676"/>
          <a:ext cx="2560606" cy="1422559"/>
        </a:xfrm>
        <a:prstGeom prst="roundRect">
          <a:avLst>
            <a:gd name="adj" fmla="val 10000"/>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选择</a:t>
          </a:r>
          <a:r>
            <a:rPr lang="zh-CN" altLang="en-US"/>
            <a:t>芯片类型</a:t>
          </a:r>
          <a:endParaRPr lang="zh-CN" altLang="en-US"/>
        </a:p>
      </dsp:txBody>
      <dsp:txXfrm>
        <a:off x="673910" y="4267676"/>
        <a:ext cx="2560606" cy="1422559"/>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908425" cy="5418455"/>
        <a:chOff x="0" y="0"/>
        <a:chExt cx="3908425" cy="5418455"/>
      </a:xfrm>
    </dsp:grpSpPr>
    <dsp:sp modelId="{E17E57AF-0587-449A-A755-B1B96DEF2BD2}">
      <dsp:nvSpPr>
        <dsp:cNvPr id="3" name="圆角矩形 2"/>
        <dsp:cNvSpPr/>
      </dsp:nvSpPr>
      <dsp:spPr bwMode="white">
        <a:xfrm>
          <a:off x="3569" y="0"/>
          <a:ext cx="3901288" cy="2167382"/>
        </a:xfrm>
        <a:prstGeom prst="roundRect">
          <a:avLst>
            <a:gd name="adj" fmla="val 10000"/>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vert="horz" wrap="square" lIns="106680" tIns="106680" rIns="106680" bIns="10668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buNone/>
          </a:pPr>
          <a:r>
            <a:rPr lang="zh-CN" altLang="en-US"/>
            <a:t>通过单击鼠标的方式在图片上选取参考点</a:t>
          </a:r>
          <a:r>
            <a:rPr lang="en-US" altLang="zh-CN"/>
            <a:t>(</a:t>
          </a:r>
          <a:r>
            <a:rPr lang="zh-CN" altLang="en-US"/>
            <a:t>选点</a:t>
          </a:r>
          <a:r>
            <a:rPr lang="zh-CN" altLang="en-US"/>
            <a:t>顺序</a:t>
          </a:r>
          <a:r>
            <a:rPr lang="zh-CN" altLang="en-US"/>
            <a:t>按</a:t>
          </a:r>
          <a:r>
            <a:rPr lang="zh-CN" altLang="en-US"/>
            <a:t>软件</a:t>
          </a:r>
          <a:r>
            <a:rPr lang="zh-CN" altLang="en-US"/>
            <a:t>上方</a:t>
          </a:r>
          <a:r>
            <a:rPr lang="zh-CN" altLang="en-US"/>
            <a:t>说明</a:t>
          </a:r>
          <a:r>
            <a:rPr lang="en-US" altLang="zh-CN"/>
            <a:t>)</a:t>
          </a:r>
          <a:endParaRPr lang="en-US" altLang="zh-CN"/>
        </a:p>
      </dsp:txBody>
      <dsp:txXfrm>
        <a:off x="3569" y="0"/>
        <a:ext cx="3901288" cy="2167382"/>
      </dsp:txXfrm>
    </dsp:sp>
    <dsp:sp modelId="{11477A19-6F59-488F-BD44-5E3FBE8E3386}">
      <dsp:nvSpPr>
        <dsp:cNvPr id="4" name="右箭头 3"/>
        <dsp:cNvSpPr/>
      </dsp:nvSpPr>
      <dsp:spPr bwMode="white">
        <a:xfrm rot="5399999">
          <a:off x="1547828" y="2221567"/>
          <a:ext cx="812768" cy="975322"/>
        </a:xfrm>
        <a:prstGeom prst="rightArrow">
          <a:avLst>
            <a:gd name="adj1" fmla="val 60000"/>
            <a:gd name="adj2" fmla="val 50000"/>
          </a:avLst>
        </a:prstGeom>
      </dsp:spPr>
      <dsp:style>
        <a:lnRef idx="0">
          <a:schemeClr val="lt1"/>
        </a:lnRef>
        <a:fillRef idx="1">
          <a:schemeClr val="accent4"/>
        </a:fillRef>
        <a:effectRef idx="0">
          <a:scrgbClr r="0" g="0" b="0"/>
        </a:effectRef>
        <a:fontRef idx="minor">
          <a:schemeClr val="lt1"/>
        </a:fontRef>
      </dsp:style>
      <dsp:txBody>
        <a:bodyPr rot="-5400000" lIns="0" tIns="0" rIns="0" bIns="0" anchor="ctr"/>
        <a:lstStyle>
          <a:lvl1pPr algn="ctr">
            <a:defRPr sz="37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endParaRPr lang="zh-CN" altLang="en-US"/>
        </a:p>
      </dsp:txBody>
      <dsp:txXfrm rot="5399999">
        <a:off x="1547828" y="2221567"/>
        <a:ext cx="812768" cy="975322"/>
      </dsp:txXfrm>
    </dsp:sp>
    <dsp:sp modelId="{93DEFB83-998E-4F52-9267-01422D869D93}">
      <dsp:nvSpPr>
        <dsp:cNvPr id="5" name="圆角矩形 4"/>
        <dsp:cNvSpPr/>
      </dsp:nvSpPr>
      <dsp:spPr bwMode="white">
        <a:xfrm>
          <a:off x="3569" y="3251073"/>
          <a:ext cx="3901288" cy="2167382"/>
        </a:xfrm>
        <a:prstGeom prst="roundRect">
          <a:avLst>
            <a:gd name="adj" fmla="val 10000"/>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vert="horz" wrap="square" lIns="106680" tIns="106680" rIns="106680" bIns="10668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t>如果想要重新选点，可单击工具区域按钮CLEANPOINTS清空选取的参考点再重新选取。</a:t>
          </a:r>
          <a:endParaRPr lang="zh-CN" altLang="en-US"/>
        </a:p>
      </dsp:txBody>
      <dsp:txXfrm>
        <a:off x="3569" y="3251073"/>
        <a:ext cx="3901288" cy="2167382"/>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300220" cy="3117215"/>
        <a:chOff x="0" y="0"/>
        <a:chExt cx="4300220" cy="3117215"/>
      </a:xfrm>
    </dsp:grpSpPr>
    <dsp:sp modelId="{E17E57AF-0587-449A-A755-B1B96DEF2BD2}">
      <dsp:nvSpPr>
        <dsp:cNvPr id="3" name="圆角矩形 2"/>
        <dsp:cNvSpPr/>
      </dsp:nvSpPr>
      <dsp:spPr bwMode="white">
        <a:xfrm>
          <a:off x="1027913" y="0"/>
          <a:ext cx="2244395" cy="1246886"/>
        </a:xfrm>
        <a:prstGeom prst="roundRect">
          <a:avLst>
            <a:gd name="adj" fmla="val 10000"/>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参考点</a:t>
          </a:r>
          <a:r>
            <a:rPr lang="zh-CN" altLang="en-US"/>
            <a:t>微调</a:t>
          </a:r>
          <a:endParaRPr lang="zh-CN" altLang="en-US"/>
        </a:p>
      </dsp:txBody>
      <dsp:txXfrm>
        <a:off x="1027913" y="0"/>
        <a:ext cx="2244395" cy="1246886"/>
      </dsp:txXfrm>
    </dsp:sp>
    <dsp:sp modelId="{11477A19-6F59-488F-BD44-5E3FBE8E3386}">
      <dsp:nvSpPr>
        <dsp:cNvPr id="4" name="右箭头 3"/>
        <dsp:cNvSpPr/>
      </dsp:nvSpPr>
      <dsp:spPr bwMode="white">
        <a:xfrm rot="5399999">
          <a:off x="1916319" y="1278058"/>
          <a:ext cx="467582" cy="561099"/>
        </a:xfrm>
        <a:prstGeom prst="rightArrow">
          <a:avLst>
            <a:gd name="adj1" fmla="val 60000"/>
            <a:gd name="adj2" fmla="val 50000"/>
          </a:avLst>
        </a:prstGeom>
      </dsp:spPr>
      <dsp:style>
        <a:lnRef idx="0">
          <a:schemeClr val="lt1"/>
        </a:lnRef>
        <a:fillRef idx="1">
          <a:schemeClr val="accent4"/>
        </a:fillRef>
        <a:effectRef idx="0">
          <a:scrgbClr r="0" g="0" b="0"/>
        </a:effectRef>
        <a:fontRef idx="minor">
          <a:schemeClr val="lt1"/>
        </a:fontRef>
      </dsp:style>
      <dsp:txBody>
        <a:bodyPr rot="-5400000" lIns="0" tIns="0" rIns="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zh-CN" altLang="en-US"/>
        </a:p>
      </dsp:txBody>
      <dsp:txXfrm rot="5399999">
        <a:off x="1916319" y="1278058"/>
        <a:ext cx="467582" cy="561099"/>
      </dsp:txXfrm>
    </dsp:sp>
    <dsp:sp modelId="{93DEFB83-998E-4F52-9267-01422D869D93}">
      <dsp:nvSpPr>
        <dsp:cNvPr id="5" name="圆角矩形 4"/>
        <dsp:cNvSpPr/>
      </dsp:nvSpPr>
      <dsp:spPr bwMode="white">
        <a:xfrm>
          <a:off x="1027913" y="1870329"/>
          <a:ext cx="2244395" cy="1246886"/>
        </a:xfrm>
        <a:prstGeom prst="roundRect">
          <a:avLst>
            <a:gd name="adj" fmla="val 10000"/>
          </a:avLst>
        </a:prstGeom>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单击工具区域按钮REGISTIMAGE进行图片矫正</a:t>
          </a:r>
          <a:endParaRPr lang="zh-CN" altLang="en-US"/>
        </a:p>
      </dsp:txBody>
      <dsp:txXfrm>
        <a:off x="1027913" y="1870329"/>
        <a:ext cx="2244395" cy="12468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588260" y="1957864"/>
            <a:ext cx="7269480" cy="1325563"/>
          </a:xfrm>
        </p:spPr>
        <p:txBody>
          <a:bodyPr/>
          <a:lstStyle>
            <a:lvl1pPr algn="ctr">
              <a:defRPr b="1">
                <a:solidFill>
                  <a:schemeClr val="bg1"/>
                </a:solidFill>
                <a:latin typeface="黑体" panose="02010609060101010101" charset="-122"/>
                <a:ea typeface="黑体" panose="02010609060101010101" charset="-122"/>
              </a:defRPr>
            </a:lvl1pPr>
          </a:lstStyle>
          <a:p>
            <a:r>
              <a:rPr kumimoji="1" lang="zh-CN" altLang="en-US" dirty="0"/>
              <a:t>德运康瑞主标题</a:t>
            </a:r>
            <a:endParaRPr kumimoji="1" lang="zh-CN" altLang="en-US" dirty="0"/>
          </a:p>
        </p:txBody>
      </p:sp>
      <p:pic>
        <p:nvPicPr>
          <p:cNvPr id="8" name="图片 7" descr="德运康瑞LOGO-07"/>
          <p:cNvPicPr>
            <a:picLocks noChangeAspect="1"/>
          </p:cNvPicPr>
          <p:nvPr userDrawn="1"/>
        </p:nvPicPr>
        <p:blipFill>
          <a:blip r:embed="rId3"/>
          <a:srcRect l="4888" t="28176" r="9039" b="35139"/>
          <a:stretch>
            <a:fillRect/>
          </a:stretch>
        </p:blipFill>
        <p:spPr>
          <a:xfrm>
            <a:off x="9971405" y="147320"/>
            <a:ext cx="1854200" cy="7905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6" name="图片 25" descr="PPT背景图-02"/>
          <p:cNvPicPr>
            <a:picLocks noChangeAspect="1"/>
          </p:cNvPicPr>
          <p:nvPr userDrawn="1"/>
        </p:nvPicPr>
        <p:blipFill>
          <a:blip r:embed="rId2"/>
          <a:srcRect r="55372"/>
          <a:stretch>
            <a:fillRect/>
          </a:stretch>
        </p:blipFill>
        <p:spPr>
          <a:xfrm>
            <a:off x="0" y="-6985"/>
            <a:ext cx="5130800" cy="6468745"/>
          </a:xfrm>
          <a:prstGeom prst="rect">
            <a:avLst/>
          </a:prstGeom>
        </p:spPr>
      </p:pic>
      <p:sp>
        <p:nvSpPr>
          <p:cNvPr id="3" name="日期占位符 2"/>
          <p:cNvSpPr>
            <a:spLocks noGrp="1"/>
          </p:cNvSpPr>
          <p:nvPr>
            <p:ph type="dt" sz="half" idx="10"/>
          </p:nvPr>
        </p:nvSpPr>
        <p:spPr/>
        <p:txBody>
          <a:bodyPr/>
          <a:lstStyle/>
          <a:p>
            <a:fld id="{82C8EA8C-3B3E-BD42-B049-105517C2D6CE}"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8328ABA-974A-9D41-8259-112934FCD81C}" type="slidenum">
              <a:rPr kumimoji="1" lang="zh-CN" altLang="en-US" smtClean="0"/>
            </a:fld>
            <a:endParaRPr kumimoji="1" lang="zh-CN" altLang="en-US"/>
          </a:p>
        </p:txBody>
      </p:sp>
      <p:pic>
        <p:nvPicPr>
          <p:cNvPr id="7" name="图片 6" descr="PPT背景图-04"/>
          <p:cNvPicPr>
            <a:picLocks noChangeAspect="1"/>
          </p:cNvPicPr>
          <p:nvPr userDrawn="1"/>
        </p:nvPicPr>
        <p:blipFill>
          <a:blip r:embed="rId3"/>
          <a:stretch>
            <a:fillRect/>
          </a:stretch>
        </p:blipFill>
        <p:spPr>
          <a:xfrm>
            <a:off x="8728710" y="1450975"/>
            <a:ext cx="3381375" cy="5199380"/>
          </a:xfrm>
          <a:prstGeom prst="rect">
            <a:avLst/>
          </a:prstGeom>
        </p:spPr>
      </p:pic>
      <p:sp>
        <p:nvSpPr>
          <p:cNvPr id="11" name="矩形 10"/>
          <p:cNvSpPr/>
          <p:nvPr userDrawn="1"/>
        </p:nvSpPr>
        <p:spPr bwMode="auto">
          <a:xfrm>
            <a:off x="0" y="6461760"/>
            <a:ext cx="12192000" cy="396240"/>
          </a:xfrm>
          <a:prstGeom prst="rect">
            <a:avLst/>
          </a:prstGeom>
          <a:solidFill>
            <a:srgbClr val="3F34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dirty="0">
              <a:latin typeface="Times New Roman" panose="02020603050405020304" pitchFamily="18" charset="0"/>
              <a:cs typeface="Times New Roman" panose="02020603050405020304" pitchFamily="18" charset="0"/>
            </a:endParaRPr>
          </a:p>
        </p:txBody>
      </p:sp>
      <p:sp>
        <p:nvSpPr>
          <p:cNvPr id="13" name="灯片编号占位符 5"/>
          <p:cNvSpPr txBox="1"/>
          <p:nvPr userDrawn="1"/>
        </p:nvSpPr>
        <p:spPr>
          <a:xfrm>
            <a:off x="9338330" y="648964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A08F81-8BE4-452D-B2C1-6CB0FEEDA1E5}" type="slidenum">
              <a:rPr lang="zh-CN" altLang="en-US" b="1" smtClean="0">
                <a:solidFill>
                  <a:schemeClr val="bg1"/>
                </a:solidFill>
              </a:rPr>
            </a:fld>
            <a:endParaRPr lang="zh-CN" altLang="en-US" b="1" dirty="0">
              <a:solidFill>
                <a:schemeClr val="bg1"/>
              </a:solidFill>
            </a:endParaRPr>
          </a:p>
        </p:txBody>
      </p:sp>
      <p:pic>
        <p:nvPicPr>
          <p:cNvPr id="10" name="图片 9"/>
          <p:cNvPicPr>
            <a:picLocks noChangeAspect="1"/>
          </p:cNvPicPr>
          <p:nvPr userDrawn="1"/>
        </p:nvPicPr>
        <p:blipFill>
          <a:blip r:embed="rId4"/>
          <a:stretch>
            <a:fillRect/>
          </a:stretch>
        </p:blipFill>
        <p:spPr>
          <a:xfrm>
            <a:off x="10531023" y="168151"/>
            <a:ext cx="1366762" cy="457200"/>
          </a:xfrm>
          <a:prstGeom prst="rect">
            <a:avLst/>
          </a:prstGeom>
        </p:spPr>
      </p:pic>
      <p:pic>
        <p:nvPicPr>
          <p:cNvPr id="12" name="图片 11" descr="PPT背景图-04"/>
          <p:cNvPicPr>
            <a:picLocks noChangeAspect="1"/>
          </p:cNvPicPr>
          <p:nvPr userDrawn="1"/>
        </p:nvPicPr>
        <p:blipFill>
          <a:blip r:embed="rId5"/>
          <a:stretch>
            <a:fillRect/>
          </a:stretch>
        </p:blipFill>
        <p:spPr>
          <a:xfrm>
            <a:off x="9512300" y="6540500"/>
            <a:ext cx="1929130" cy="247650"/>
          </a:xfrm>
          <a:prstGeom prst="rect">
            <a:avLst/>
          </a:prstGeom>
        </p:spPr>
      </p:pic>
      <p:pic>
        <p:nvPicPr>
          <p:cNvPr id="15" name="图片 14" descr="PPT背景图-05"/>
          <p:cNvPicPr>
            <a:picLocks noChangeAspect="1"/>
          </p:cNvPicPr>
          <p:nvPr userDrawn="1"/>
        </p:nvPicPr>
        <p:blipFill>
          <a:blip r:embed="rId6"/>
          <a:stretch>
            <a:fillRect/>
          </a:stretch>
        </p:blipFill>
        <p:spPr>
          <a:xfrm>
            <a:off x="225425" y="6532245"/>
            <a:ext cx="2726055" cy="25590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3" name="图片 2" descr="PPT背景图-04"/>
          <p:cNvPicPr>
            <a:picLocks noChangeAspect="1"/>
          </p:cNvPicPr>
          <p:nvPr userDrawn="1"/>
        </p:nvPicPr>
        <p:blipFill>
          <a:blip r:embed="rId2"/>
          <a:stretch>
            <a:fillRect/>
          </a:stretch>
        </p:blipFill>
        <p:spPr>
          <a:xfrm>
            <a:off x="8728710" y="1450975"/>
            <a:ext cx="3381375" cy="5199380"/>
          </a:xfrm>
          <a:prstGeom prst="rect">
            <a:avLst/>
          </a:prstGeom>
        </p:spPr>
      </p:pic>
      <p:sp>
        <p:nvSpPr>
          <p:cNvPr id="7" name="矩形 6"/>
          <p:cNvSpPr/>
          <p:nvPr userDrawn="1"/>
        </p:nvSpPr>
        <p:spPr>
          <a:xfrm>
            <a:off x="56515" y="201930"/>
            <a:ext cx="168910" cy="42418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bwMode="auto">
          <a:xfrm>
            <a:off x="0" y="6461760"/>
            <a:ext cx="12192000" cy="396240"/>
          </a:xfrm>
          <a:prstGeom prst="rect">
            <a:avLst/>
          </a:prstGeom>
          <a:solidFill>
            <a:srgbClr val="3F34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dirty="0">
              <a:latin typeface="Times New Roman" panose="02020603050405020304" pitchFamily="18" charset="0"/>
              <a:cs typeface="Times New Roman" panose="02020603050405020304" pitchFamily="18" charset="0"/>
            </a:endParaRPr>
          </a:p>
        </p:txBody>
      </p:sp>
      <p:sp>
        <p:nvSpPr>
          <p:cNvPr id="13" name="灯片编号占位符 5"/>
          <p:cNvSpPr txBox="1"/>
          <p:nvPr userDrawn="1"/>
        </p:nvSpPr>
        <p:spPr>
          <a:xfrm>
            <a:off x="9338330" y="648964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A08F81-8BE4-452D-B2C1-6CB0FEEDA1E5}" type="slidenum">
              <a:rPr lang="zh-CN" altLang="en-US" b="1" smtClean="0">
                <a:solidFill>
                  <a:schemeClr val="bg1"/>
                </a:solidFill>
              </a:rPr>
            </a:fld>
            <a:endParaRPr lang="zh-CN" altLang="en-US" b="1" dirty="0">
              <a:solidFill>
                <a:schemeClr val="bg1"/>
              </a:solidFill>
            </a:endParaRPr>
          </a:p>
        </p:txBody>
      </p:sp>
      <p:sp>
        <p:nvSpPr>
          <p:cNvPr id="14" name="矩形 13"/>
          <p:cNvSpPr/>
          <p:nvPr userDrawn="1"/>
        </p:nvSpPr>
        <p:spPr>
          <a:xfrm>
            <a:off x="0" y="201171"/>
            <a:ext cx="168910" cy="424180"/>
          </a:xfrm>
          <a:prstGeom prst="rect">
            <a:avLst/>
          </a:prstGeom>
          <a:solidFill>
            <a:srgbClr val="3F3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45135" y="226013"/>
            <a:ext cx="4995545" cy="450693"/>
          </a:xfrm>
        </p:spPr>
        <p:txBody>
          <a:bodyPr>
            <a:normAutofit/>
          </a:bodyPr>
          <a:lstStyle>
            <a:lvl1pPr>
              <a:defRPr sz="2400" b="1">
                <a:solidFill>
                  <a:srgbClr val="3F347F"/>
                </a:solidFill>
                <a:latin typeface="微软雅黑" panose="020B0503020204020204" pitchFamily="34" charset="-122"/>
                <a:ea typeface="微软雅黑" panose="020B0503020204020204" pitchFamily="34" charset="-122"/>
              </a:defRPr>
            </a:lvl1pPr>
          </a:lstStyle>
          <a:p>
            <a:endParaRPr kumimoji="1" lang="zh-CN" altLang="en-US" dirty="0"/>
          </a:p>
        </p:txBody>
      </p:sp>
      <p:pic>
        <p:nvPicPr>
          <p:cNvPr id="4" name="图片 3"/>
          <p:cNvPicPr>
            <a:picLocks noChangeAspect="1"/>
          </p:cNvPicPr>
          <p:nvPr userDrawn="1"/>
        </p:nvPicPr>
        <p:blipFill>
          <a:blip r:embed="rId3"/>
          <a:stretch>
            <a:fillRect/>
          </a:stretch>
        </p:blipFill>
        <p:spPr>
          <a:xfrm>
            <a:off x="10531023" y="168151"/>
            <a:ext cx="1366762" cy="457200"/>
          </a:xfrm>
          <a:prstGeom prst="rect">
            <a:avLst/>
          </a:prstGeom>
        </p:spPr>
      </p:pic>
      <p:pic>
        <p:nvPicPr>
          <p:cNvPr id="6" name="图片 5" descr="PPT背景图-04"/>
          <p:cNvPicPr>
            <a:picLocks noChangeAspect="1"/>
          </p:cNvPicPr>
          <p:nvPr userDrawn="1"/>
        </p:nvPicPr>
        <p:blipFill>
          <a:blip r:embed="rId4"/>
          <a:stretch>
            <a:fillRect/>
          </a:stretch>
        </p:blipFill>
        <p:spPr>
          <a:xfrm>
            <a:off x="9512300" y="6540500"/>
            <a:ext cx="1929130" cy="247650"/>
          </a:xfrm>
          <a:prstGeom prst="rect">
            <a:avLst/>
          </a:prstGeom>
        </p:spPr>
      </p:pic>
      <p:pic>
        <p:nvPicPr>
          <p:cNvPr id="8" name="图片 7" descr="PPT背景图-05"/>
          <p:cNvPicPr>
            <a:picLocks noChangeAspect="1"/>
          </p:cNvPicPr>
          <p:nvPr userDrawn="1"/>
        </p:nvPicPr>
        <p:blipFill>
          <a:blip r:embed="rId5"/>
          <a:stretch>
            <a:fillRect/>
          </a:stretch>
        </p:blipFill>
        <p:spPr>
          <a:xfrm>
            <a:off x="225425" y="6532245"/>
            <a:ext cx="2726055" cy="25590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标题 1"/>
          <p:cNvSpPr txBox="1"/>
          <p:nvPr userDrawn="1"/>
        </p:nvSpPr>
        <p:spPr>
          <a:xfrm>
            <a:off x="1409700" y="1827530"/>
            <a:ext cx="9372600" cy="22186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en-US" altLang="zh-CN" sz="4100" b="1" dirty="0">
                <a:solidFill>
                  <a:schemeClr val="bg1"/>
                </a:solidFill>
                <a:latin typeface="微软雅黑" panose="020B0503020204020204" pitchFamily="34" charset="-122"/>
                <a:ea typeface="微软雅黑" panose="020B0503020204020204" pitchFamily="34" charset="-122"/>
              </a:rPr>
              <a:t>Thanks !</a:t>
            </a:r>
            <a:br>
              <a:rPr kumimoji="1" lang="en-US" altLang="zh-CN" sz="2800" b="1" dirty="0">
                <a:solidFill>
                  <a:schemeClr val="bg1"/>
                </a:solidFill>
                <a:latin typeface="微软雅黑" panose="020B0503020204020204" pitchFamily="34" charset="-122"/>
                <a:ea typeface="微软雅黑" panose="020B0503020204020204" pitchFamily="34" charset="-122"/>
              </a:rPr>
            </a:br>
            <a:br>
              <a:rPr kumimoji="1" lang="en-US" altLang="zh-CN" sz="2800" b="1" dirty="0">
                <a:solidFill>
                  <a:schemeClr val="bg1"/>
                </a:solidFill>
                <a:latin typeface="微软雅黑" panose="020B0503020204020204" pitchFamily="34" charset="-122"/>
                <a:ea typeface="微软雅黑" panose="020B0503020204020204" pitchFamily="34" charset="-122"/>
              </a:rPr>
            </a:br>
            <a:r>
              <a:rPr kumimoji="1" lang="zh-CN" altLang="en-US" sz="2800" b="1" dirty="0">
                <a:solidFill>
                  <a:schemeClr val="bg1"/>
                </a:solidFill>
                <a:latin typeface="微软雅黑" panose="020B0503020204020204" pitchFamily="34" charset="-122"/>
                <a:ea typeface="微软雅黑" panose="020B0503020204020204" pitchFamily="34" charset="-122"/>
              </a:rPr>
              <a:t>苏州德运康瑞生物科技有限公司</a:t>
            </a:r>
            <a:br>
              <a:rPr kumimoji="1" lang="en-US" altLang="zh-CN" sz="2800" b="1" dirty="0">
                <a:solidFill>
                  <a:schemeClr val="bg1"/>
                </a:solidFill>
                <a:latin typeface="微软雅黑" panose="020B0503020204020204" pitchFamily="34" charset="-122"/>
                <a:ea typeface="微软雅黑" panose="020B0503020204020204" pitchFamily="34" charset="-122"/>
              </a:rPr>
            </a:br>
            <a:br>
              <a:rPr kumimoji="1" lang="en-US" altLang="zh-CN" sz="2400" b="1" dirty="0">
                <a:solidFill>
                  <a:schemeClr val="bg1"/>
                </a:solidFill>
                <a:latin typeface="微软雅黑" panose="020B0503020204020204" pitchFamily="34" charset="-122"/>
                <a:ea typeface="微软雅黑" panose="020B0503020204020204" pitchFamily="34" charset="-122"/>
              </a:rPr>
            </a:br>
            <a:r>
              <a:rPr kumimoji="1" lang="en-US" altLang="zh-CN" sz="1800" b="1" dirty="0">
                <a:solidFill>
                  <a:schemeClr val="bg1"/>
                </a:solidFill>
                <a:latin typeface="微软雅黑" panose="020B0503020204020204" pitchFamily="34" charset="-122"/>
                <a:ea typeface="微软雅黑" panose="020B0503020204020204" pitchFamily="34" charset="-122"/>
              </a:rPr>
              <a:t>http://</a:t>
            </a:r>
            <a:r>
              <a:rPr kumimoji="1" lang="en-US" altLang="zh-CN" sz="1800" b="1" dirty="0" err="1">
                <a:solidFill>
                  <a:schemeClr val="bg1"/>
                </a:solidFill>
                <a:latin typeface="微软雅黑" panose="020B0503020204020204" pitchFamily="34" charset="-122"/>
                <a:ea typeface="微软雅黑" panose="020B0503020204020204" pitchFamily="34" charset="-122"/>
              </a:rPr>
              <a:t>www.dynamic-biosystems.com</a:t>
            </a:r>
            <a:r>
              <a:rPr kumimoji="1" lang="en-US" altLang="zh-CN" sz="1800" b="1" dirty="0">
                <a:solidFill>
                  <a:schemeClr val="bg1"/>
                </a:solidFill>
                <a:latin typeface="微软雅黑" panose="020B0503020204020204" pitchFamily="34" charset="-122"/>
                <a:ea typeface="微软雅黑" panose="020B0503020204020204" pitchFamily="34" charset="-122"/>
              </a:rPr>
              <a:t> </a:t>
            </a:r>
            <a:endParaRPr kumimoji="1" lang="zh-CN" altLang="en-US" sz="1800" b="1" dirty="0">
              <a:solidFill>
                <a:schemeClr val="bg1"/>
              </a:solidFill>
              <a:latin typeface="微软雅黑" panose="020B0503020204020204" pitchFamily="34" charset="-122"/>
              <a:ea typeface="微软雅黑" panose="020B0503020204020204" pitchFamily="34" charset="-122"/>
            </a:endParaRPr>
          </a:p>
        </p:txBody>
      </p:sp>
      <p:pic>
        <p:nvPicPr>
          <p:cNvPr id="7" name="图片 6" descr="德运康瑞二维码"/>
          <p:cNvPicPr>
            <a:picLocks noChangeAspect="1"/>
          </p:cNvPicPr>
          <p:nvPr userDrawn="1"/>
        </p:nvPicPr>
        <p:blipFill>
          <a:blip r:embed="rId3"/>
          <a:stretch>
            <a:fillRect/>
          </a:stretch>
        </p:blipFill>
        <p:spPr>
          <a:xfrm>
            <a:off x="5374958" y="4098608"/>
            <a:ext cx="1442085" cy="1442085"/>
          </a:xfrm>
          <a:prstGeom prst="rect">
            <a:avLst/>
          </a:prstGeom>
        </p:spPr>
      </p:pic>
      <p:pic>
        <p:nvPicPr>
          <p:cNvPr id="8" name="图片 7" descr="德运康瑞LOGO-07"/>
          <p:cNvPicPr>
            <a:picLocks noChangeAspect="1"/>
          </p:cNvPicPr>
          <p:nvPr userDrawn="1"/>
        </p:nvPicPr>
        <p:blipFill>
          <a:blip r:embed="rId4"/>
          <a:srcRect l="4888" t="28176" r="9039" b="35139"/>
          <a:stretch>
            <a:fillRect/>
          </a:stretch>
        </p:blipFill>
        <p:spPr>
          <a:xfrm>
            <a:off x="9971405" y="147320"/>
            <a:ext cx="1854200" cy="7905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C8EA8C-3B3E-BD42-B049-105517C2D6CE}"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8328ABA-974A-9D41-8259-112934FCD81C}"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8EA8C-3B3E-BD42-B049-105517C2D6CE}"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328ABA-974A-9D41-8259-112934FCD81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diagramQuickStyle" Target="../diagrams/quickStyle10.xml"/><Relationship Id="rId8" Type="http://schemas.openxmlformats.org/officeDocument/2006/relationships/diagramLayout" Target="../diagrams/layout10.xml"/><Relationship Id="rId7" Type="http://schemas.openxmlformats.org/officeDocument/2006/relationships/diagramData" Target="../diagrams/data1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3" Type="http://schemas.openxmlformats.org/officeDocument/2006/relationships/diagramLayout" Target="../diagrams/layout9.xml"/><Relationship Id="rId2" Type="http://schemas.openxmlformats.org/officeDocument/2006/relationships/diagramData" Target="../diagrams/data9.xml"/><Relationship Id="rId12" Type="http://schemas.openxmlformats.org/officeDocument/2006/relationships/slideLayout" Target="../slideLayouts/slideLayout3.xml"/><Relationship Id="rId11" Type="http://schemas.microsoft.com/office/2007/relationships/diagramDrawing" Target="../diagrams/drawing10.xml"/><Relationship Id="rId10" Type="http://schemas.openxmlformats.org/officeDocument/2006/relationships/diagramColors" Target="../diagrams/colors10.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9" Type="http://schemas.openxmlformats.org/officeDocument/2006/relationships/diagramQuickStyle" Target="../diagrams/quickStyle12.xml"/><Relationship Id="rId8" Type="http://schemas.openxmlformats.org/officeDocument/2006/relationships/diagramLayout" Target="../diagrams/layout12.xml"/><Relationship Id="rId7" Type="http://schemas.openxmlformats.org/officeDocument/2006/relationships/diagramData" Target="../diagrams/data1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 Id="rId3" Type="http://schemas.openxmlformats.org/officeDocument/2006/relationships/diagramLayout" Target="../diagrams/layout11.xml"/><Relationship Id="rId2" Type="http://schemas.openxmlformats.org/officeDocument/2006/relationships/diagramData" Target="../diagrams/data11.xml"/><Relationship Id="rId12" Type="http://schemas.openxmlformats.org/officeDocument/2006/relationships/slideLayout" Target="../slideLayouts/slideLayout3.xml"/><Relationship Id="rId11" Type="http://schemas.microsoft.com/office/2007/relationships/diagramDrawing" Target="../diagrams/drawing12.xml"/><Relationship Id="rId10" Type="http://schemas.openxmlformats.org/officeDocument/2006/relationships/diagramColors" Target="../diagrams/colors1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9" Type="http://schemas.openxmlformats.org/officeDocument/2006/relationships/diagramQuickStyle" Target="../diagrams/quickStyle14.xml"/><Relationship Id="rId8" Type="http://schemas.openxmlformats.org/officeDocument/2006/relationships/diagramLayout" Target="../diagrams/layout14.xml"/><Relationship Id="rId7" Type="http://schemas.openxmlformats.org/officeDocument/2006/relationships/diagramData" Target="../diagrams/data1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3" Type="http://schemas.openxmlformats.org/officeDocument/2006/relationships/diagramLayout" Target="../diagrams/layout13.xml"/><Relationship Id="rId2" Type="http://schemas.openxmlformats.org/officeDocument/2006/relationships/diagramData" Target="../diagrams/data13.xml"/><Relationship Id="rId12" Type="http://schemas.openxmlformats.org/officeDocument/2006/relationships/slideLayout" Target="../slideLayouts/slideLayout3.xml"/><Relationship Id="rId11" Type="http://schemas.microsoft.com/office/2007/relationships/diagramDrawing" Target="../diagrams/drawing14.xml"/><Relationship Id="rId10" Type="http://schemas.openxmlformats.org/officeDocument/2006/relationships/diagramColors" Target="../diagrams/colors14.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9.png"/><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8.emf"/></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1.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image" Target="../media/image13.wmf"/></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13230" y="2392045"/>
            <a:ext cx="10515600" cy="1325563"/>
          </a:xfrm>
        </p:spPr>
        <p:txBody>
          <a:bodyPr/>
          <a:lstStyle/>
          <a:p>
            <a:r>
              <a:rPr kumimoji="1" dirty="0"/>
              <a:t>DynamicSTAssist</a:t>
            </a:r>
            <a:r>
              <a:rPr kumimoji="1" lang="zh-CN" dirty="0"/>
              <a:t>使用说明</a:t>
            </a:r>
            <a:endParaRPr kumimoji="1" 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04215" y="676910"/>
            <a:ext cx="7143750" cy="5772150"/>
          </a:xfrm>
          <a:prstGeom prst="rect">
            <a:avLst/>
          </a:prstGeom>
        </p:spPr>
      </p:pic>
      <p:sp>
        <p:nvSpPr>
          <p:cNvPr id="2" name="标题 1"/>
          <p:cNvSpPr>
            <a:spLocks noGrp="1"/>
          </p:cNvSpPr>
          <p:nvPr>
            <p:ph type="title"/>
          </p:nvPr>
        </p:nvSpPr>
        <p:spPr/>
        <p:txBody>
          <a:bodyPr>
            <a:normAutofit fontScale="90000"/>
          </a:bodyPr>
          <a:p>
            <a:r>
              <a:rPr lang="zh-CN" altLang="en-US">
                <a:sym typeface="+mn-ea"/>
              </a:rPr>
              <a:t>软件操作步骤</a:t>
            </a:r>
            <a:endParaRPr lang="zh-CN" altLang="en-US">
              <a:sym typeface="+mn-ea"/>
            </a:endParaRPr>
          </a:p>
        </p:txBody>
      </p:sp>
      <p:cxnSp>
        <p:nvCxnSpPr>
          <p:cNvPr id="4" name="直接箭头连接符 3"/>
          <p:cNvCxnSpPr/>
          <p:nvPr/>
        </p:nvCxnSpPr>
        <p:spPr>
          <a:xfrm flipH="1">
            <a:off x="2350135" y="5132705"/>
            <a:ext cx="443230" cy="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V="1">
            <a:off x="312420" y="2733675"/>
            <a:ext cx="727075" cy="89027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a:off x="312420" y="3961130"/>
            <a:ext cx="1644650" cy="199390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2793365" y="5013960"/>
            <a:ext cx="1750695" cy="337185"/>
          </a:xfrm>
          <a:prstGeom prst="rect">
            <a:avLst/>
          </a:prstGeom>
          <a:noFill/>
        </p:spPr>
        <p:txBody>
          <a:bodyPr wrap="square" rtlCol="0">
            <a:spAutoFit/>
          </a:bodyPr>
          <a:p>
            <a:r>
              <a:rPr lang="zh-CN" altLang="en-US" sz="1600">
                <a:solidFill>
                  <a:schemeClr val="accent2"/>
                </a:solidFill>
              </a:rPr>
              <a:t>参考点</a:t>
            </a:r>
            <a:r>
              <a:rPr lang="zh-CN" altLang="en-US" sz="1600">
                <a:solidFill>
                  <a:schemeClr val="accent2"/>
                </a:solidFill>
              </a:rPr>
              <a:t>微调</a:t>
            </a:r>
            <a:endParaRPr lang="zh-CN" altLang="en-US" sz="1600">
              <a:solidFill>
                <a:schemeClr val="accent2"/>
              </a:solidFill>
            </a:endParaRPr>
          </a:p>
        </p:txBody>
      </p:sp>
      <p:sp>
        <p:nvSpPr>
          <p:cNvPr id="11" name="文本框 10"/>
          <p:cNvSpPr txBox="1"/>
          <p:nvPr/>
        </p:nvSpPr>
        <p:spPr>
          <a:xfrm>
            <a:off x="-29210" y="3623945"/>
            <a:ext cx="1015365" cy="337185"/>
          </a:xfrm>
          <a:prstGeom prst="rect">
            <a:avLst/>
          </a:prstGeom>
          <a:noFill/>
        </p:spPr>
        <p:txBody>
          <a:bodyPr wrap="square" rtlCol="0">
            <a:spAutoFit/>
          </a:bodyPr>
          <a:p>
            <a:r>
              <a:rPr lang="zh-CN" altLang="en-US" sz="1600">
                <a:solidFill>
                  <a:schemeClr val="accent2"/>
                </a:solidFill>
                <a:latin typeface="Calibri" panose="020F0502020204030204" charset="0"/>
              </a:rPr>
              <a:t>下一步</a:t>
            </a:r>
            <a:endParaRPr lang="zh-CN" altLang="en-US" sz="1600">
              <a:solidFill>
                <a:schemeClr val="accent2"/>
              </a:solidFill>
              <a:latin typeface="Calibri" panose="020F0502020204030204" charset="0"/>
            </a:endParaRPr>
          </a:p>
        </p:txBody>
      </p:sp>
      <p:graphicFrame>
        <p:nvGraphicFramePr>
          <p:cNvPr id="7" name="图示 6"/>
          <p:cNvGraphicFramePr/>
          <p:nvPr/>
        </p:nvGraphicFramePr>
        <p:xfrm>
          <a:off x="7847965" y="744855"/>
          <a:ext cx="4300220" cy="3117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4" name="直接箭头连接符 13"/>
          <p:cNvCxnSpPr>
            <a:stCxn id="15" idx="1"/>
          </p:cNvCxnSpPr>
          <p:nvPr/>
        </p:nvCxnSpPr>
        <p:spPr>
          <a:xfrm flipH="1" flipV="1">
            <a:off x="2350135" y="5429250"/>
            <a:ext cx="443230" cy="9080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2793365" y="5351145"/>
            <a:ext cx="1750695" cy="337185"/>
          </a:xfrm>
          <a:prstGeom prst="rect">
            <a:avLst/>
          </a:prstGeom>
          <a:noFill/>
        </p:spPr>
        <p:txBody>
          <a:bodyPr wrap="square" rtlCol="0">
            <a:spAutoFit/>
          </a:bodyPr>
          <a:p>
            <a:r>
              <a:rPr lang="zh-CN" altLang="en-US" sz="1600">
                <a:solidFill>
                  <a:schemeClr val="accent2"/>
                </a:solidFill>
              </a:rPr>
              <a:t>图片</a:t>
            </a:r>
            <a:r>
              <a:rPr lang="zh-CN" altLang="en-US" sz="1600">
                <a:solidFill>
                  <a:schemeClr val="accent2"/>
                </a:solidFill>
              </a:rPr>
              <a:t>矫正</a:t>
            </a:r>
            <a:endParaRPr lang="zh-CN" altLang="en-US" sz="1600">
              <a:solidFill>
                <a:schemeClr val="accent2"/>
              </a:solidFill>
            </a:endParaRPr>
          </a:p>
        </p:txBody>
      </p:sp>
      <p:cxnSp>
        <p:nvCxnSpPr>
          <p:cNvPr id="5" name="直接箭头连接符 4"/>
          <p:cNvCxnSpPr>
            <a:stCxn id="10" idx="1"/>
          </p:cNvCxnSpPr>
          <p:nvPr/>
        </p:nvCxnSpPr>
        <p:spPr>
          <a:xfrm flipH="1" flipV="1">
            <a:off x="1039495" y="4272915"/>
            <a:ext cx="1812290" cy="17653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851785" y="3910965"/>
            <a:ext cx="941070" cy="1076325"/>
          </a:xfrm>
          <a:prstGeom prst="rect">
            <a:avLst/>
          </a:prstGeom>
          <a:noFill/>
        </p:spPr>
        <p:txBody>
          <a:bodyPr wrap="square" rtlCol="0">
            <a:spAutoFit/>
          </a:bodyPr>
          <a:p>
            <a:r>
              <a:rPr lang="zh-CN" altLang="en-US" sz="1600">
                <a:solidFill>
                  <a:schemeClr val="accent2"/>
                </a:solidFill>
              </a:rPr>
              <a:t>选择需要微调</a:t>
            </a:r>
            <a:r>
              <a:rPr lang="zh-CN" altLang="en-US" sz="1600">
                <a:solidFill>
                  <a:schemeClr val="accent2"/>
                </a:solidFill>
              </a:rPr>
              <a:t>的参考点</a:t>
            </a:r>
            <a:endParaRPr lang="zh-CN" altLang="en-US" sz="1600">
              <a:solidFill>
                <a:schemeClr val="accent2"/>
              </a:solidFill>
            </a:endParaRPr>
          </a:p>
        </p:txBody>
      </p:sp>
      <p:graphicFrame>
        <p:nvGraphicFramePr>
          <p:cNvPr id="12" name="图示 11"/>
          <p:cNvGraphicFramePr/>
          <p:nvPr/>
        </p:nvGraphicFramePr>
        <p:xfrm>
          <a:off x="7847965" y="4272915"/>
          <a:ext cx="4208780" cy="17405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73430" y="600710"/>
            <a:ext cx="7219950" cy="5842000"/>
          </a:xfrm>
          <a:prstGeom prst="rect">
            <a:avLst/>
          </a:prstGeom>
        </p:spPr>
      </p:pic>
      <p:sp>
        <p:nvSpPr>
          <p:cNvPr id="2" name="标题 1"/>
          <p:cNvSpPr>
            <a:spLocks noGrp="1"/>
          </p:cNvSpPr>
          <p:nvPr>
            <p:ph type="title"/>
          </p:nvPr>
        </p:nvSpPr>
        <p:spPr/>
        <p:txBody>
          <a:bodyPr>
            <a:normAutofit fontScale="90000"/>
          </a:bodyPr>
          <a:p>
            <a:r>
              <a:rPr lang="zh-CN" altLang="en-US">
                <a:sym typeface="+mn-ea"/>
              </a:rPr>
              <a:t>软件操作步骤</a:t>
            </a:r>
            <a:endParaRPr lang="zh-CN" altLang="en-US">
              <a:sym typeface="+mn-ea"/>
            </a:endParaRPr>
          </a:p>
        </p:txBody>
      </p:sp>
      <p:cxnSp>
        <p:nvCxnSpPr>
          <p:cNvPr id="4" name="直接箭头连接符 3"/>
          <p:cNvCxnSpPr/>
          <p:nvPr/>
        </p:nvCxnSpPr>
        <p:spPr>
          <a:xfrm flipV="1">
            <a:off x="1209040" y="4930775"/>
            <a:ext cx="268605" cy="7239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V="1">
            <a:off x="481965" y="3063240"/>
            <a:ext cx="727075" cy="42672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a:off x="481965" y="3827145"/>
            <a:ext cx="1644650" cy="199390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0" y="5003165"/>
            <a:ext cx="1750695" cy="337185"/>
          </a:xfrm>
          <a:prstGeom prst="rect">
            <a:avLst/>
          </a:prstGeom>
          <a:noFill/>
        </p:spPr>
        <p:txBody>
          <a:bodyPr wrap="square" rtlCol="0">
            <a:spAutoFit/>
          </a:bodyPr>
          <a:p>
            <a:r>
              <a:rPr lang="zh-CN" altLang="en-US" sz="1600">
                <a:solidFill>
                  <a:schemeClr val="accent2"/>
                </a:solidFill>
              </a:rPr>
              <a:t>组织区域微调</a:t>
            </a:r>
            <a:endParaRPr lang="zh-CN" altLang="en-US" sz="1600">
              <a:solidFill>
                <a:schemeClr val="accent2"/>
              </a:solidFill>
            </a:endParaRPr>
          </a:p>
        </p:txBody>
      </p:sp>
      <p:sp>
        <p:nvSpPr>
          <p:cNvPr id="11" name="文本框 10"/>
          <p:cNvSpPr txBox="1"/>
          <p:nvPr/>
        </p:nvSpPr>
        <p:spPr>
          <a:xfrm>
            <a:off x="-15240" y="3489960"/>
            <a:ext cx="829310" cy="337185"/>
          </a:xfrm>
          <a:prstGeom prst="rect">
            <a:avLst/>
          </a:prstGeom>
          <a:noFill/>
        </p:spPr>
        <p:txBody>
          <a:bodyPr wrap="square" rtlCol="0">
            <a:spAutoFit/>
          </a:bodyPr>
          <a:p>
            <a:r>
              <a:rPr lang="zh-CN" altLang="en-US" sz="1600">
                <a:solidFill>
                  <a:schemeClr val="accent2"/>
                </a:solidFill>
                <a:latin typeface="Calibri" panose="020F0502020204030204" charset="0"/>
              </a:rPr>
              <a:t>下一步</a:t>
            </a:r>
            <a:endParaRPr lang="zh-CN" altLang="en-US" sz="1600">
              <a:solidFill>
                <a:schemeClr val="accent2"/>
              </a:solidFill>
              <a:latin typeface="Calibri" panose="020F0502020204030204" charset="0"/>
            </a:endParaRPr>
          </a:p>
        </p:txBody>
      </p:sp>
      <p:graphicFrame>
        <p:nvGraphicFramePr>
          <p:cNvPr id="7" name="图示 6"/>
          <p:cNvGraphicFramePr/>
          <p:nvPr/>
        </p:nvGraphicFramePr>
        <p:xfrm>
          <a:off x="7992745" y="676910"/>
          <a:ext cx="4149725" cy="2628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4" name="直接箭头连接符 13"/>
          <p:cNvCxnSpPr/>
          <p:nvPr/>
        </p:nvCxnSpPr>
        <p:spPr>
          <a:xfrm flipV="1">
            <a:off x="2324100" y="4361815"/>
            <a:ext cx="195580" cy="21018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1429385" y="4521200"/>
            <a:ext cx="1750695" cy="337185"/>
          </a:xfrm>
          <a:prstGeom prst="rect">
            <a:avLst/>
          </a:prstGeom>
          <a:noFill/>
        </p:spPr>
        <p:txBody>
          <a:bodyPr wrap="square" rtlCol="0">
            <a:spAutoFit/>
          </a:bodyPr>
          <a:p>
            <a:r>
              <a:rPr lang="zh-CN" altLang="en-US" sz="1600">
                <a:solidFill>
                  <a:schemeClr val="accent2"/>
                </a:solidFill>
              </a:rPr>
              <a:t>组织区域检测</a:t>
            </a:r>
            <a:endParaRPr lang="zh-CN" altLang="en-US" sz="1600">
              <a:solidFill>
                <a:schemeClr val="accent2"/>
              </a:solidFill>
            </a:endParaRPr>
          </a:p>
        </p:txBody>
      </p:sp>
      <p:cxnSp>
        <p:nvCxnSpPr>
          <p:cNvPr id="5" name="直接箭头连接符 4"/>
          <p:cNvCxnSpPr/>
          <p:nvPr/>
        </p:nvCxnSpPr>
        <p:spPr>
          <a:xfrm>
            <a:off x="1429385" y="5505450"/>
            <a:ext cx="48260" cy="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0" y="5340350"/>
            <a:ext cx="1750695" cy="337185"/>
          </a:xfrm>
          <a:prstGeom prst="rect">
            <a:avLst/>
          </a:prstGeom>
          <a:noFill/>
        </p:spPr>
        <p:txBody>
          <a:bodyPr wrap="square" rtlCol="0">
            <a:spAutoFit/>
          </a:bodyPr>
          <a:p>
            <a:r>
              <a:rPr lang="zh-CN" altLang="en-US" sz="1600">
                <a:solidFill>
                  <a:schemeClr val="accent2"/>
                </a:solidFill>
              </a:rPr>
              <a:t>划取组织区域</a:t>
            </a:r>
            <a:endParaRPr lang="zh-CN" altLang="en-US" sz="1600">
              <a:solidFill>
                <a:schemeClr val="accent2"/>
              </a:solidFill>
            </a:endParaRPr>
          </a:p>
        </p:txBody>
      </p:sp>
      <p:graphicFrame>
        <p:nvGraphicFramePr>
          <p:cNvPr id="12" name="图示 11"/>
          <p:cNvGraphicFramePr/>
          <p:nvPr/>
        </p:nvGraphicFramePr>
        <p:xfrm>
          <a:off x="7992745" y="3342005"/>
          <a:ext cx="4276725" cy="32048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p:cNvPicPr>
            <a:picLocks noChangeAspect="1"/>
          </p:cNvPicPr>
          <p:nvPr/>
        </p:nvPicPr>
        <p:blipFill>
          <a:blip r:embed="rId1"/>
          <a:stretch>
            <a:fillRect/>
          </a:stretch>
        </p:blipFill>
        <p:spPr>
          <a:xfrm>
            <a:off x="554990" y="721995"/>
            <a:ext cx="7124700" cy="5772150"/>
          </a:xfrm>
          <a:prstGeom prst="rect">
            <a:avLst/>
          </a:prstGeom>
        </p:spPr>
      </p:pic>
      <p:sp>
        <p:nvSpPr>
          <p:cNvPr id="2" name="标题 1"/>
          <p:cNvSpPr>
            <a:spLocks noGrp="1"/>
          </p:cNvSpPr>
          <p:nvPr>
            <p:ph type="title"/>
          </p:nvPr>
        </p:nvSpPr>
        <p:spPr/>
        <p:txBody>
          <a:bodyPr>
            <a:normAutofit fontScale="90000"/>
          </a:bodyPr>
          <a:p>
            <a:r>
              <a:rPr lang="zh-CN" altLang="en-US">
                <a:sym typeface="+mn-ea"/>
              </a:rPr>
              <a:t>软件操作步骤</a:t>
            </a:r>
            <a:endParaRPr lang="zh-CN" altLang="en-US">
              <a:sym typeface="+mn-ea"/>
            </a:endParaRPr>
          </a:p>
        </p:txBody>
      </p:sp>
      <p:cxnSp>
        <p:nvCxnSpPr>
          <p:cNvPr id="4" name="直接箭头连接符 3"/>
          <p:cNvCxnSpPr/>
          <p:nvPr/>
        </p:nvCxnSpPr>
        <p:spPr>
          <a:xfrm flipV="1">
            <a:off x="1337945" y="4930775"/>
            <a:ext cx="139700" cy="23939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754380" y="5170170"/>
            <a:ext cx="1750695" cy="337185"/>
          </a:xfrm>
          <a:prstGeom prst="rect">
            <a:avLst/>
          </a:prstGeom>
          <a:noFill/>
        </p:spPr>
        <p:txBody>
          <a:bodyPr wrap="square" rtlCol="0">
            <a:spAutoFit/>
          </a:bodyPr>
          <a:p>
            <a:r>
              <a:rPr lang="zh-CN" altLang="en-US" sz="1600">
                <a:solidFill>
                  <a:schemeClr val="accent2"/>
                </a:solidFill>
              </a:rPr>
              <a:t>输出结果</a:t>
            </a:r>
            <a:endParaRPr lang="zh-CN" altLang="en-US" sz="1600">
              <a:solidFill>
                <a:schemeClr val="accent2"/>
              </a:solidFill>
            </a:endParaRPr>
          </a:p>
        </p:txBody>
      </p:sp>
      <p:graphicFrame>
        <p:nvGraphicFramePr>
          <p:cNvPr id="7" name="图示 6"/>
          <p:cNvGraphicFramePr/>
          <p:nvPr/>
        </p:nvGraphicFramePr>
        <p:xfrm>
          <a:off x="7992745" y="1042035"/>
          <a:ext cx="4149725" cy="12934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图示 11"/>
          <p:cNvGraphicFramePr/>
          <p:nvPr/>
        </p:nvGraphicFramePr>
        <p:xfrm>
          <a:off x="7865745" y="3935095"/>
          <a:ext cx="4276725" cy="17030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输出结果说明</a:t>
            </a:r>
            <a:endParaRPr lang="zh-CN" altLang="en-US"/>
          </a:p>
        </p:txBody>
      </p:sp>
      <p:graphicFrame>
        <p:nvGraphicFramePr>
          <p:cNvPr id="5" name="图示 4"/>
          <p:cNvGraphicFramePr/>
          <p:nvPr/>
        </p:nvGraphicFramePr>
        <p:xfrm>
          <a:off x="6301105" y="793115"/>
          <a:ext cx="5080000" cy="24269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 name="图片 5"/>
          <p:cNvPicPr>
            <a:picLocks noChangeAspect="1"/>
          </p:cNvPicPr>
          <p:nvPr/>
        </p:nvPicPr>
        <p:blipFill>
          <a:blip r:embed="rId6"/>
          <a:stretch>
            <a:fillRect/>
          </a:stretch>
        </p:blipFill>
        <p:spPr>
          <a:xfrm>
            <a:off x="203200" y="676910"/>
            <a:ext cx="3072765" cy="5767705"/>
          </a:xfrm>
          <a:prstGeom prst="rect">
            <a:avLst/>
          </a:prstGeom>
        </p:spPr>
      </p:pic>
      <p:cxnSp>
        <p:nvCxnSpPr>
          <p:cNvPr id="7" name="直接箭头连接符 6"/>
          <p:cNvCxnSpPr/>
          <p:nvPr/>
        </p:nvCxnSpPr>
        <p:spPr>
          <a:xfrm flipH="1">
            <a:off x="1334770" y="1369060"/>
            <a:ext cx="2102485" cy="0"/>
          </a:xfrm>
          <a:prstGeom prst="straightConnector1">
            <a:avLst/>
          </a:prstGeom>
          <a:ln>
            <a:solidFill>
              <a:schemeClr val="accent4"/>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3449320" y="1184910"/>
            <a:ext cx="2265680" cy="368300"/>
          </a:xfrm>
          <a:prstGeom prst="rect">
            <a:avLst/>
          </a:prstGeom>
          <a:noFill/>
        </p:spPr>
        <p:txBody>
          <a:bodyPr wrap="square" rtlCol="0">
            <a:spAutoFit/>
          </a:bodyPr>
          <a:p>
            <a:r>
              <a:rPr lang="en-US" altLang="zh-CN">
                <a:solidFill>
                  <a:schemeClr val="tx1"/>
                </a:solidFill>
              </a:rPr>
              <a:t>spot</a:t>
            </a:r>
            <a:r>
              <a:rPr lang="zh-CN" altLang="en-US">
                <a:solidFill>
                  <a:schemeClr val="tx1"/>
                </a:solidFill>
              </a:rPr>
              <a:t>在图片上的位置</a:t>
            </a:r>
            <a:endParaRPr lang="zh-CN" altLang="en-US">
              <a:solidFill>
                <a:schemeClr val="tx1"/>
              </a:solidFill>
            </a:endParaRPr>
          </a:p>
        </p:txBody>
      </p:sp>
      <p:cxnSp>
        <p:nvCxnSpPr>
          <p:cNvPr id="10" name="直接箭头连接符 9"/>
          <p:cNvCxnSpPr/>
          <p:nvPr/>
        </p:nvCxnSpPr>
        <p:spPr>
          <a:xfrm flipH="1">
            <a:off x="1742440" y="1632585"/>
            <a:ext cx="1649730" cy="0"/>
          </a:xfrm>
          <a:prstGeom prst="straightConnector1">
            <a:avLst/>
          </a:prstGeom>
          <a:ln>
            <a:solidFill>
              <a:schemeClr val="accent4"/>
            </a:solidFill>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3437255" y="1448435"/>
            <a:ext cx="2265680" cy="368300"/>
          </a:xfrm>
          <a:prstGeom prst="rect">
            <a:avLst/>
          </a:prstGeom>
          <a:noFill/>
        </p:spPr>
        <p:txBody>
          <a:bodyPr wrap="square" rtlCol="0">
            <a:spAutoFit/>
          </a:bodyPr>
          <a:p>
            <a:r>
              <a:rPr lang="en-US" altLang="zh-CN">
                <a:solidFill>
                  <a:schemeClr val="tx1"/>
                </a:solidFill>
              </a:rPr>
              <a:t>spot</a:t>
            </a:r>
            <a:r>
              <a:rPr lang="zh-CN" altLang="en-US">
                <a:solidFill>
                  <a:schemeClr val="tx1"/>
                </a:solidFill>
              </a:rPr>
              <a:t>半径</a:t>
            </a:r>
            <a:endParaRPr lang="zh-CN" altLang="en-US">
              <a:solidFill>
                <a:schemeClr val="tx1"/>
              </a:solidFill>
            </a:endParaRPr>
          </a:p>
        </p:txBody>
      </p:sp>
      <p:cxnSp>
        <p:nvCxnSpPr>
          <p:cNvPr id="12" name="直接箭头连接符 11"/>
          <p:cNvCxnSpPr/>
          <p:nvPr/>
        </p:nvCxnSpPr>
        <p:spPr>
          <a:xfrm flipH="1">
            <a:off x="1270000" y="1896110"/>
            <a:ext cx="2102485" cy="0"/>
          </a:xfrm>
          <a:prstGeom prst="straightConnector1">
            <a:avLst/>
          </a:prstGeom>
          <a:ln>
            <a:solidFill>
              <a:schemeClr val="accent4"/>
            </a:solidFill>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3447415" y="1711960"/>
            <a:ext cx="2265680" cy="368300"/>
          </a:xfrm>
          <a:prstGeom prst="rect">
            <a:avLst/>
          </a:prstGeom>
          <a:noFill/>
        </p:spPr>
        <p:txBody>
          <a:bodyPr wrap="square" rtlCol="0">
            <a:spAutoFit/>
          </a:bodyPr>
          <a:p>
            <a:r>
              <a:rPr lang="en-US" altLang="zh-CN">
                <a:solidFill>
                  <a:schemeClr val="tx1"/>
                </a:solidFill>
              </a:rPr>
              <a:t>spot</a:t>
            </a:r>
            <a:r>
              <a:rPr lang="zh-CN" altLang="en-US">
                <a:solidFill>
                  <a:schemeClr val="tx1"/>
                </a:solidFill>
              </a:rPr>
              <a:t>行列坐标</a:t>
            </a:r>
            <a:endParaRPr lang="zh-CN" altLang="en-US">
              <a:solidFill>
                <a:schemeClr val="tx1"/>
              </a:solidFill>
            </a:endParaRPr>
          </a:p>
        </p:txBody>
      </p:sp>
      <p:cxnSp>
        <p:nvCxnSpPr>
          <p:cNvPr id="14" name="直接箭头连接符 13"/>
          <p:cNvCxnSpPr/>
          <p:nvPr/>
        </p:nvCxnSpPr>
        <p:spPr>
          <a:xfrm flipH="1">
            <a:off x="1894840" y="2127885"/>
            <a:ext cx="1542415" cy="0"/>
          </a:xfrm>
          <a:prstGeom prst="straightConnector1">
            <a:avLst/>
          </a:prstGeom>
          <a:ln>
            <a:solidFill>
              <a:schemeClr val="accent4"/>
            </a:solidFill>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3449320" y="2002155"/>
            <a:ext cx="2265680" cy="368300"/>
          </a:xfrm>
          <a:prstGeom prst="rect">
            <a:avLst/>
          </a:prstGeom>
          <a:noFill/>
        </p:spPr>
        <p:txBody>
          <a:bodyPr wrap="square" rtlCol="0">
            <a:spAutoFit/>
          </a:bodyPr>
          <a:p>
            <a:r>
              <a:rPr lang="en-US" altLang="zh-CN">
                <a:solidFill>
                  <a:schemeClr val="tx1"/>
                </a:solidFill>
              </a:rPr>
              <a:t>spot</a:t>
            </a:r>
            <a:r>
              <a:rPr lang="zh-CN" altLang="en-US">
                <a:solidFill>
                  <a:schemeClr val="tx1"/>
                </a:solidFill>
              </a:rPr>
              <a:t>是否有</a:t>
            </a:r>
            <a:r>
              <a:rPr lang="zh-CN" altLang="en-US">
                <a:solidFill>
                  <a:schemeClr val="tx1"/>
                </a:solidFill>
              </a:rPr>
              <a:t>组织覆盖</a:t>
            </a:r>
            <a:endParaRPr lang="zh-CN" altLang="en-US">
              <a:solidFill>
                <a:schemeClr val="tx1"/>
              </a:solidFill>
            </a:endParaRPr>
          </a:p>
        </p:txBody>
      </p:sp>
      <p:cxnSp>
        <p:nvCxnSpPr>
          <p:cNvPr id="16" name="直接箭头连接符 15"/>
          <p:cNvCxnSpPr>
            <a:endCxn id="20" idx="3"/>
          </p:cNvCxnSpPr>
          <p:nvPr/>
        </p:nvCxnSpPr>
        <p:spPr>
          <a:xfrm flipH="1" flipV="1">
            <a:off x="2694305" y="2430780"/>
            <a:ext cx="753110" cy="8255"/>
          </a:xfrm>
          <a:prstGeom prst="straightConnector1">
            <a:avLst/>
          </a:prstGeom>
          <a:ln>
            <a:solidFill>
              <a:schemeClr val="accent4"/>
            </a:solidFill>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3528695" y="2313305"/>
            <a:ext cx="2265680" cy="368300"/>
          </a:xfrm>
          <a:prstGeom prst="rect">
            <a:avLst/>
          </a:prstGeom>
          <a:noFill/>
        </p:spPr>
        <p:txBody>
          <a:bodyPr wrap="square" rtlCol="0">
            <a:spAutoFit/>
          </a:bodyPr>
          <a:p>
            <a:r>
              <a:rPr lang="en-US" altLang="zh-CN">
                <a:solidFill>
                  <a:schemeClr val="tx1"/>
                </a:solidFill>
              </a:rPr>
              <a:t>spot</a:t>
            </a:r>
            <a:r>
              <a:rPr lang="zh-CN" altLang="en-US">
                <a:solidFill>
                  <a:schemeClr val="tx1"/>
                </a:solidFill>
              </a:rPr>
              <a:t>对应</a:t>
            </a:r>
            <a:r>
              <a:rPr lang="en-US" altLang="zh-CN">
                <a:solidFill>
                  <a:schemeClr val="tx1"/>
                </a:solidFill>
              </a:rPr>
              <a:t>barcode</a:t>
            </a:r>
            <a:endParaRPr lang="en-US" altLang="zh-CN">
              <a:solidFill>
                <a:schemeClr val="tx1"/>
              </a:solidFill>
            </a:endParaRPr>
          </a:p>
        </p:txBody>
      </p:sp>
      <p:sp>
        <p:nvSpPr>
          <p:cNvPr id="18" name="矩形 17"/>
          <p:cNvSpPr/>
          <p:nvPr/>
        </p:nvSpPr>
        <p:spPr>
          <a:xfrm>
            <a:off x="629920" y="1184910"/>
            <a:ext cx="704850" cy="368300"/>
          </a:xfrm>
          <a:prstGeom prst="rect">
            <a:avLst/>
          </a:prstGeom>
          <a:noFill/>
          <a:ln>
            <a:solidFill>
              <a:schemeClr val="accent4"/>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矩形 18"/>
          <p:cNvSpPr/>
          <p:nvPr/>
        </p:nvSpPr>
        <p:spPr>
          <a:xfrm>
            <a:off x="629920" y="1711325"/>
            <a:ext cx="639445" cy="290830"/>
          </a:xfrm>
          <a:prstGeom prst="rect">
            <a:avLst/>
          </a:prstGeom>
          <a:noFill/>
          <a:ln>
            <a:solidFill>
              <a:schemeClr val="accent4"/>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nvSpPr>
        <p:spPr>
          <a:xfrm>
            <a:off x="629920" y="2160270"/>
            <a:ext cx="2064385" cy="541020"/>
          </a:xfrm>
          <a:prstGeom prst="rect">
            <a:avLst/>
          </a:prstGeom>
          <a:noFill/>
          <a:ln>
            <a:solidFill>
              <a:schemeClr val="accent4"/>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75920" y="224743"/>
            <a:ext cx="4995545" cy="450693"/>
          </a:xfrm>
        </p:spPr>
        <p:txBody>
          <a:bodyPr>
            <a:normAutofit fontScale="90000"/>
          </a:bodyPr>
          <a:p>
            <a:r>
              <a:rPr lang="zh-CN" altLang="en-US"/>
              <a:t>异常说明</a:t>
            </a:r>
            <a:endParaRPr lang="zh-CN" altLang="en-US"/>
          </a:p>
        </p:txBody>
      </p:sp>
      <p:graphicFrame>
        <p:nvGraphicFramePr>
          <p:cNvPr id="12" name="图示 11"/>
          <p:cNvGraphicFramePr/>
          <p:nvPr/>
        </p:nvGraphicFramePr>
        <p:xfrm>
          <a:off x="746760" y="675640"/>
          <a:ext cx="10353040" cy="57791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软件说明说明</a:t>
            </a:r>
            <a:endParaRPr lang="zh-CN" altLang="en-US"/>
          </a:p>
        </p:txBody>
      </p:sp>
      <p:pic>
        <p:nvPicPr>
          <p:cNvPr id="4" name="图片 3"/>
          <p:cNvPicPr>
            <a:picLocks noChangeAspect="1"/>
          </p:cNvPicPr>
          <p:nvPr/>
        </p:nvPicPr>
        <p:blipFill>
          <a:blip r:embed="rId1"/>
          <a:stretch>
            <a:fillRect/>
          </a:stretch>
        </p:blipFill>
        <p:spPr>
          <a:xfrm>
            <a:off x="1790700" y="2081530"/>
            <a:ext cx="1642110" cy="2000885"/>
          </a:xfrm>
          <a:prstGeom prst="rect">
            <a:avLst/>
          </a:prstGeom>
        </p:spPr>
      </p:pic>
      <p:sp>
        <p:nvSpPr>
          <p:cNvPr id="5" name="文本框 4"/>
          <p:cNvSpPr txBox="1"/>
          <p:nvPr/>
        </p:nvSpPr>
        <p:spPr>
          <a:xfrm>
            <a:off x="4592955" y="1289685"/>
            <a:ext cx="6096000" cy="922020"/>
          </a:xfrm>
          <a:prstGeom prst="rect">
            <a:avLst/>
          </a:prstGeom>
          <a:noFill/>
        </p:spPr>
        <p:txBody>
          <a:bodyPr wrap="square" rtlCol="0" anchor="t">
            <a:spAutoFit/>
          </a:bodyPr>
          <a:p>
            <a:r>
              <a:rPr lang="zh-CN" altLang="en-US"/>
              <a:t>该软件用于对带有基准框的组织图片进行矫正并对组织区域进行检测，获得每个spot的位置信息及是否被组织区域覆盖。</a:t>
            </a:r>
            <a:endParaRPr lang="zh-CN" altLang="en-US"/>
          </a:p>
        </p:txBody>
      </p:sp>
      <p:graphicFrame>
        <p:nvGraphicFramePr>
          <p:cNvPr id="7" name="图示 6"/>
          <p:cNvGraphicFramePr/>
          <p:nvPr/>
        </p:nvGraphicFramePr>
        <p:xfrm>
          <a:off x="4501515" y="2334895"/>
          <a:ext cx="7239635" cy="2365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p:txBody>
          <a:bodyPr>
            <a:normAutofit fontScale="90000"/>
          </a:bodyPr>
          <a:p>
            <a:r>
              <a:t>软件界面介绍</a:t>
            </a:r>
          </a:p>
        </p:txBody>
      </p:sp>
      <p:pic>
        <p:nvPicPr>
          <p:cNvPr id="7" name="图片 6"/>
          <p:cNvPicPr>
            <a:picLocks noChangeAspect="1"/>
          </p:cNvPicPr>
          <p:nvPr/>
        </p:nvPicPr>
        <p:blipFill>
          <a:blip r:embed="rId1"/>
          <a:stretch>
            <a:fillRect/>
          </a:stretch>
        </p:blipFill>
        <p:spPr>
          <a:xfrm>
            <a:off x="0" y="676910"/>
            <a:ext cx="7152005" cy="5781040"/>
          </a:xfrm>
          <a:prstGeom prst="rect">
            <a:avLst/>
          </a:prstGeom>
        </p:spPr>
      </p:pic>
      <p:graphicFrame>
        <p:nvGraphicFramePr>
          <p:cNvPr id="9" name="图示 8"/>
          <p:cNvGraphicFramePr/>
          <p:nvPr/>
        </p:nvGraphicFramePr>
        <p:xfrm>
          <a:off x="7171055" y="1310005"/>
          <a:ext cx="5021580" cy="403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0" name="文本框 99"/>
          <p:cNvSpPr txBox="1"/>
          <p:nvPr/>
        </p:nvSpPr>
        <p:spPr>
          <a:xfrm>
            <a:off x="7352030" y="747395"/>
            <a:ext cx="2540000" cy="368300"/>
          </a:xfrm>
          <a:prstGeom prst="rect">
            <a:avLst/>
          </a:prstGeom>
          <a:noFill/>
          <a:ln w="9525">
            <a:noFill/>
          </a:ln>
        </p:spPr>
        <p:txBody>
          <a:bodyPr wrap="square">
            <a:spAutoFit/>
          </a:bodyPr>
          <a:p>
            <a:pPr indent="0"/>
            <a:r>
              <a:rPr lang="zh-CN" b="0">
                <a:latin typeface="Calibri" panose="020F0502020204030204" charset="0"/>
                <a:ea typeface="宋体" panose="02010600030101010101" pitchFamily="2" charset="-122"/>
              </a:rPr>
              <a:t>读取图片界面</a:t>
            </a:r>
            <a:endParaRPr lang="zh-CN" altLang="en-US" b="0">
              <a:latin typeface="Calibri" panose="020F0502020204030204" charset="0"/>
              <a:ea typeface="宋体" panose="02010600030101010101" pitchFamily="2" charset="-122"/>
            </a:endParaRPr>
          </a:p>
        </p:txBody>
      </p:sp>
      <p:sp>
        <p:nvSpPr>
          <p:cNvPr id="10" name="矩形 9"/>
          <p:cNvSpPr/>
          <p:nvPr/>
        </p:nvSpPr>
        <p:spPr>
          <a:xfrm>
            <a:off x="0" y="936625"/>
            <a:ext cx="1971675" cy="25717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0" y="3586480"/>
            <a:ext cx="1971675" cy="22129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2012950" y="1171575"/>
            <a:ext cx="5124450" cy="50323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12445" y="1003300"/>
            <a:ext cx="1350645" cy="275590"/>
          </a:xfrm>
          <a:prstGeom prst="rect">
            <a:avLst/>
          </a:prstGeom>
          <a:noFill/>
        </p:spPr>
        <p:txBody>
          <a:bodyPr wrap="square" rtlCol="0">
            <a:spAutoFit/>
          </a:bodyPr>
          <a:p>
            <a:r>
              <a:rPr lang="zh-CN" altLang="en-US" sz="1200">
                <a:solidFill>
                  <a:srgbClr val="FF0000"/>
                </a:solidFill>
              </a:rPr>
              <a:t>界面引导区域</a:t>
            </a:r>
            <a:endParaRPr lang="zh-CN" altLang="en-US" sz="1200">
              <a:solidFill>
                <a:srgbClr val="FF0000"/>
              </a:solidFill>
            </a:endParaRPr>
          </a:p>
        </p:txBody>
      </p:sp>
      <p:sp>
        <p:nvSpPr>
          <p:cNvPr id="14" name="文本框 13"/>
          <p:cNvSpPr txBox="1"/>
          <p:nvPr/>
        </p:nvSpPr>
        <p:spPr>
          <a:xfrm>
            <a:off x="553085" y="3586480"/>
            <a:ext cx="1350645" cy="275590"/>
          </a:xfrm>
          <a:prstGeom prst="rect">
            <a:avLst/>
          </a:prstGeom>
          <a:noFill/>
        </p:spPr>
        <p:txBody>
          <a:bodyPr wrap="square" rtlCol="0">
            <a:spAutoFit/>
          </a:bodyPr>
          <a:p>
            <a:r>
              <a:rPr lang="zh-CN" altLang="en-US" sz="1200">
                <a:solidFill>
                  <a:srgbClr val="FF0000"/>
                </a:solidFill>
              </a:rPr>
              <a:t>工具区域</a:t>
            </a:r>
            <a:endParaRPr lang="zh-CN" altLang="en-US" sz="1200">
              <a:solidFill>
                <a:srgbClr val="FF0000"/>
              </a:solidFill>
            </a:endParaRPr>
          </a:p>
        </p:txBody>
      </p:sp>
      <p:sp>
        <p:nvSpPr>
          <p:cNvPr id="15" name="文本框 14"/>
          <p:cNvSpPr txBox="1"/>
          <p:nvPr/>
        </p:nvSpPr>
        <p:spPr>
          <a:xfrm>
            <a:off x="3764915" y="1310005"/>
            <a:ext cx="1350645" cy="275590"/>
          </a:xfrm>
          <a:prstGeom prst="rect">
            <a:avLst/>
          </a:prstGeom>
          <a:noFill/>
        </p:spPr>
        <p:txBody>
          <a:bodyPr wrap="square" rtlCol="0">
            <a:spAutoFit/>
          </a:bodyPr>
          <a:p>
            <a:r>
              <a:rPr lang="zh-CN" altLang="en-US" sz="1200">
                <a:solidFill>
                  <a:srgbClr val="FF0000"/>
                </a:solidFill>
              </a:rPr>
              <a:t>图片展示区域</a:t>
            </a:r>
            <a:endParaRPr lang="zh-CN" altLang="en-US" sz="120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a:sym typeface="+mn-ea"/>
              </a:rPr>
              <a:t>软件界面介绍</a:t>
            </a:r>
            <a:endParaRPr>
              <a:sym typeface="+mn-ea"/>
            </a:endParaRPr>
          </a:p>
        </p:txBody>
      </p:sp>
      <p:pic>
        <p:nvPicPr>
          <p:cNvPr id="3" name="图片 2"/>
          <p:cNvPicPr>
            <a:picLocks noChangeAspect="1"/>
          </p:cNvPicPr>
          <p:nvPr/>
        </p:nvPicPr>
        <p:blipFill>
          <a:blip r:embed="rId1"/>
          <a:stretch>
            <a:fillRect/>
          </a:stretch>
        </p:blipFill>
        <p:spPr>
          <a:xfrm>
            <a:off x="38100" y="676910"/>
            <a:ext cx="7158355" cy="5796280"/>
          </a:xfrm>
          <a:prstGeom prst="rect">
            <a:avLst/>
          </a:prstGeom>
        </p:spPr>
      </p:pic>
      <p:graphicFrame>
        <p:nvGraphicFramePr>
          <p:cNvPr id="6" name="图示 5"/>
          <p:cNvGraphicFramePr/>
          <p:nvPr/>
        </p:nvGraphicFramePr>
        <p:xfrm>
          <a:off x="7227570" y="1327150"/>
          <a:ext cx="4964430" cy="3571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7493000" y="734695"/>
            <a:ext cx="1948180" cy="368300"/>
          </a:xfrm>
          <a:prstGeom prst="rect">
            <a:avLst/>
          </a:prstGeom>
          <a:noFill/>
        </p:spPr>
        <p:txBody>
          <a:bodyPr wrap="square" rtlCol="0" anchor="t">
            <a:spAutoFit/>
          </a:bodyPr>
          <a:p>
            <a:r>
              <a:rPr lang="zh-CN" altLang="en-US"/>
              <a:t>选取参考点界面</a:t>
            </a:r>
            <a:endParaRPr lang="zh-CN" altLang="en-US"/>
          </a:p>
        </p:txBody>
      </p:sp>
      <p:sp>
        <p:nvSpPr>
          <p:cNvPr id="8" name="矩形 7"/>
          <p:cNvSpPr/>
          <p:nvPr/>
        </p:nvSpPr>
        <p:spPr>
          <a:xfrm>
            <a:off x="51435" y="936625"/>
            <a:ext cx="1971675" cy="25717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51435" y="3586480"/>
            <a:ext cx="1971675" cy="22129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2064385" y="1171575"/>
            <a:ext cx="5124450" cy="50323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63880" y="1003300"/>
            <a:ext cx="1350645" cy="275590"/>
          </a:xfrm>
          <a:prstGeom prst="rect">
            <a:avLst/>
          </a:prstGeom>
          <a:noFill/>
        </p:spPr>
        <p:txBody>
          <a:bodyPr wrap="square" rtlCol="0">
            <a:spAutoFit/>
          </a:bodyPr>
          <a:p>
            <a:r>
              <a:rPr lang="zh-CN" altLang="en-US" sz="1200">
                <a:solidFill>
                  <a:srgbClr val="FF0000"/>
                </a:solidFill>
              </a:rPr>
              <a:t>界面引导区域</a:t>
            </a:r>
            <a:endParaRPr lang="zh-CN" altLang="en-US" sz="1200">
              <a:solidFill>
                <a:srgbClr val="FF0000"/>
              </a:solidFill>
            </a:endParaRPr>
          </a:p>
        </p:txBody>
      </p:sp>
      <p:sp>
        <p:nvSpPr>
          <p:cNvPr id="14" name="文本框 13"/>
          <p:cNvSpPr txBox="1"/>
          <p:nvPr/>
        </p:nvSpPr>
        <p:spPr>
          <a:xfrm>
            <a:off x="604520" y="3586480"/>
            <a:ext cx="1350645" cy="275590"/>
          </a:xfrm>
          <a:prstGeom prst="rect">
            <a:avLst/>
          </a:prstGeom>
          <a:noFill/>
        </p:spPr>
        <p:txBody>
          <a:bodyPr wrap="square" rtlCol="0">
            <a:spAutoFit/>
          </a:bodyPr>
          <a:p>
            <a:r>
              <a:rPr lang="zh-CN" altLang="en-US" sz="1200">
                <a:solidFill>
                  <a:srgbClr val="FF0000"/>
                </a:solidFill>
              </a:rPr>
              <a:t>工具区域</a:t>
            </a:r>
            <a:endParaRPr lang="zh-CN" altLang="en-US" sz="1200">
              <a:solidFill>
                <a:srgbClr val="FF0000"/>
              </a:solidFill>
            </a:endParaRPr>
          </a:p>
        </p:txBody>
      </p:sp>
      <p:sp>
        <p:nvSpPr>
          <p:cNvPr id="15" name="文本框 14"/>
          <p:cNvSpPr txBox="1"/>
          <p:nvPr/>
        </p:nvSpPr>
        <p:spPr>
          <a:xfrm>
            <a:off x="3816350" y="1310005"/>
            <a:ext cx="1350645" cy="275590"/>
          </a:xfrm>
          <a:prstGeom prst="rect">
            <a:avLst/>
          </a:prstGeom>
          <a:noFill/>
        </p:spPr>
        <p:txBody>
          <a:bodyPr wrap="square" rtlCol="0">
            <a:spAutoFit/>
          </a:bodyPr>
          <a:p>
            <a:r>
              <a:rPr lang="zh-CN" altLang="en-US" sz="1200">
                <a:solidFill>
                  <a:srgbClr val="FF0000"/>
                </a:solidFill>
              </a:rPr>
              <a:t>图片展示区域</a:t>
            </a:r>
            <a:endParaRPr lang="zh-CN" altLang="en-US" sz="120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a:sym typeface="+mn-ea"/>
              </a:rPr>
              <a:t>软件界面介绍</a:t>
            </a:r>
            <a:endParaRPr lang="zh-CN" altLang="en-US">
              <a:sym typeface="+mn-ea"/>
            </a:endParaRPr>
          </a:p>
        </p:txBody>
      </p:sp>
      <p:sp>
        <p:nvSpPr>
          <p:cNvPr id="4" name="文本框 3"/>
          <p:cNvSpPr txBox="1"/>
          <p:nvPr/>
        </p:nvSpPr>
        <p:spPr>
          <a:xfrm>
            <a:off x="7412355" y="741045"/>
            <a:ext cx="1854835" cy="368300"/>
          </a:xfrm>
          <a:prstGeom prst="rect">
            <a:avLst/>
          </a:prstGeom>
          <a:noFill/>
        </p:spPr>
        <p:txBody>
          <a:bodyPr wrap="square" rtlCol="0" anchor="t">
            <a:spAutoFit/>
          </a:bodyPr>
          <a:p>
            <a:r>
              <a:rPr lang="zh-CN" altLang="en-US"/>
              <a:t>图片矫正界面</a:t>
            </a:r>
            <a:endParaRPr lang="zh-CN" altLang="en-US"/>
          </a:p>
        </p:txBody>
      </p:sp>
      <p:graphicFrame>
        <p:nvGraphicFramePr>
          <p:cNvPr id="6" name="图示 5"/>
          <p:cNvGraphicFramePr/>
          <p:nvPr/>
        </p:nvGraphicFramePr>
        <p:xfrm>
          <a:off x="7195820" y="1109345"/>
          <a:ext cx="4996180" cy="44278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7" name="图片 6"/>
          <p:cNvPicPr>
            <a:picLocks noChangeAspect="1"/>
          </p:cNvPicPr>
          <p:nvPr/>
        </p:nvPicPr>
        <p:blipFill>
          <a:blip r:embed="rId6"/>
          <a:stretch>
            <a:fillRect/>
          </a:stretch>
        </p:blipFill>
        <p:spPr>
          <a:xfrm>
            <a:off x="53340" y="676910"/>
            <a:ext cx="7139305" cy="5768975"/>
          </a:xfrm>
          <a:prstGeom prst="rect">
            <a:avLst/>
          </a:prstGeom>
        </p:spPr>
      </p:pic>
      <p:sp>
        <p:nvSpPr>
          <p:cNvPr id="10" name="矩形 9"/>
          <p:cNvSpPr/>
          <p:nvPr/>
        </p:nvSpPr>
        <p:spPr>
          <a:xfrm>
            <a:off x="85725" y="936625"/>
            <a:ext cx="1971675" cy="25717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85725" y="3586480"/>
            <a:ext cx="1971675" cy="22129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2098675" y="1171575"/>
            <a:ext cx="5124450" cy="50323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98170" y="1003300"/>
            <a:ext cx="1350645" cy="275590"/>
          </a:xfrm>
          <a:prstGeom prst="rect">
            <a:avLst/>
          </a:prstGeom>
          <a:noFill/>
        </p:spPr>
        <p:txBody>
          <a:bodyPr wrap="square" rtlCol="0">
            <a:spAutoFit/>
          </a:bodyPr>
          <a:p>
            <a:r>
              <a:rPr lang="zh-CN" altLang="en-US" sz="1200">
                <a:solidFill>
                  <a:srgbClr val="FF0000"/>
                </a:solidFill>
              </a:rPr>
              <a:t>界面引导区域</a:t>
            </a:r>
            <a:endParaRPr lang="zh-CN" altLang="en-US" sz="1200">
              <a:solidFill>
                <a:srgbClr val="FF0000"/>
              </a:solidFill>
            </a:endParaRPr>
          </a:p>
        </p:txBody>
      </p:sp>
      <p:sp>
        <p:nvSpPr>
          <p:cNvPr id="14" name="文本框 13"/>
          <p:cNvSpPr txBox="1"/>
          <p:nvPr/>
        </p:nvSpPr>
        <p:spPr>
          <a:xfrm>
            <a:off x="638810" y="3586480"/>
            <a:ext cx="1350645" cy="275590"/>
          </a:xfrm>
          <a:prstGeom prst="rect">
            <a:avLst/>
          </a:prstGeom>
          <a:noFill/>
        </p:spPr>
        <p:txBody>
          <a:bodyPr wrap="square" rtlCol="0">
            <a:spAutoFit/>
          </a:bodyPr>
          <a:p>
            <a:r>
              <a:rPr lang="zh-CN" altLang="en-US" sz="1200">
                <a:solidFill>
                  <a:srgbClr val="FF0000"/>
                </a:solidFill>
              </a:rPr>
              <a:t>工具区域</a:t>
            </a:r>
            <a:endParaRPr lang="zh-CN" altLang="en-US" sz="1200">
              <a:solidFill>
                <a:srgbClr val="FF0000"/>
              </a:solidFill>
            </a:endParaRPr>
          </a:p>
        </p:txBody>
      </p:sp>
      <p:sp>
        <p:nvSpPr>
          <p:cNvPr id="15" name="文本框 14"/>
          <p:cNvSpPr txBox="1"/>
          <p:nvPr/>
        </p:nvSpPr>
        <p:spPr>
          <a:xfrm>
            <a:off x="3850640" y="1310005"/>
            <a:ext cx="1350645" cy="275590"/>
          </a:xfrm>
          <a:prstGeom prst="rect">
            <a:avLst/>
          </a:prstGeom>
          <a:noFill/>
        </p:spPr>
        <p:txBody>
          <a:bodyPr wrap="square" rtlCol="0">
            <a:spAutoFit/>
          </a:bodyPr>
          <a:p>
            <a:r>
              <a:rPr lang="zh-CN" altLang="en-US" sz="1200">
                <a:solidFill>
                  <a:srgbClr val="FF0000"/>
                </a:solidFill>
              </a:rPr>
              <a:t>图片展示区域</a:t>
            </a:r>
            <a:endParaRPr lang="zh-CN" altLang="en-US" sz="12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a:sym typeface="+mn-ea"/>
              </a:rPr>
              <a:t>软件界面介绍</a:t>
            </a:r>
            <a:endParaRPr lang="zh-CN" altLang="en-US">
              <a:sym typeface="+mn-ea"/>
            </a:endParaRPr>
          </a:p>
        </p:txBody>
      </p:sp>
      <p:sp>
        <p:nvSpPr>
          <p:cNvPr id="4" name="文本框 3"/>
          <p:cNvSpPr txBox="1"/>
          <p:nvPr/>
        </p:nvSpPr>
        <p:spPr>
          <a:xfrm>
            <a:off x="7455535" y="741045"/>
            <a:ext cx="2262505" cy="368300"/>
          </a:xfrm>
          <a:prstGeom prst="rect">
            <a:avLst/>
          </a:prstGeom>
          <a:noFill/>
        </p:spPr>
        <p:txBody>
          <a:bodyPr wrap="square" rtlCol="0" anchor="t">
            <a:spAutoFit/>
          </a:bodyPr>
          <a:p>
            <a:r>
              <a:rPr lang="zh-CN" altLang="en-US"/>
              <a:t>组织区域检测界面</a:t>
            </a:r>
            <a:endParaRPr lang="zh-CN" altLang="en-US"/>
          </a:p>
        </p:txBody>
      </p:sp>
      <p:pic>
        <p:nvPicPr>
          <p:cNvPr id="3" name="图片 2"/>
          <p:cNvPicPr>
            <a:picLocks noChangeAspect="1"/>
          </p:cNvPicPr>
          <p:nvPr/>
        </p:nvPicPr>
        <p:blipFill>
          <a:blip r:embed="rId1"/>
          <a:stretch>
            <a:fillRect/>
          </a:stretch>
        </p:blipFill>
        <p:spPr>
          <a:xfrm>
            <a:off x="41275" y="622300"/>
            <a:ext cx="7219315" cy="5840095"/>
          </a:xfrm>
          <a:prstGeom prst="rect">
            <a:avLst/>
          </a:prstGeom>
        </p:spPr>
      </p:pic>
      <p:graphicFrame>
        <p:nvGraphicFramePr>
          <p:cNvPr id="8" name="图示 7"/>
          <p:cNvGraphicFramePr/>
          <p:nvPr/>
        </p:nvGraphicFramePr>
        <p:xfrm>
          <a:off x="7313930" y="1421130"/>
          <a:ext cx="4877435" cy="4354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矩形 9"/>
          <p:cNvSpPr/>
          <p:nvPr/>
        </p:nvSpPr>
        <p:spPr>
          <a:xfrm>
            <a:off x="74295" y="936625"/>
            <a:ext cx="1971675" cy="25717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74295" y="3586480"/>
            <a:ext cx="1971675" cy="22129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2127250" y="1120140"/>
            <a:ext cx="5124450" cy="516763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86740" y="1003300"/>
            <a:ext cx="1350645" cy="275590"/>
          </a:xfrm>
          <a:prstGeom prst="rect">
            <a:avLst/>
          </a:prstGeom>
          <a:noFill/>
        </p:spPr>
        <p:txBody>
          <a:bodyPr wrap="square" rtlCol="0">
            <a:spAutoFit/>
          </a:bodyPr>
          <a:p>
            <a:r>
              <a:rPr lang="zh-CN" altLang="en-US" sz="1200">
                <a:solidFill>
                  <a:srgbClr val="FF0000"/>
                </a:solidFill>
              </a:rPr>
              <a:t>界面引导区域</a:t>
            </a:r>
            <a:endParaRPr lang="zh-CN" altLang="en-US" sz="1200">
              <a:solidFill>
                <a:srgbClr val="FF0000"/>
              </a:solidFill>
            </a:endParaRPr>
          </a:p>
        </p:txBody>
      </p:sp>
      <p:sp>
        <p:nvSpPr>
          <p:cNvPr id="14" name="文本框 13"/>
          <p:cNvSpPr txBox="1"/>
          <p:nvPr/>
        </p:nvSpPr>
        <p:spPr>
          <a:xfrm>
            <a:off x="627380" y="3586480"/>
            <a:ext cx="1350645" cy="275590"/>
          </a:xfrm>
          <a:prstGeom prst="rect">
            <a:avLst/>
          </a:prstGeom>
          <a:noFill/>
        </p:spPr>
        <p:txBody>
          <a:bodyPr wrap="square" rtlCol="0">
            <a:spAutoFit/>
          </a:bodyPr>
          <a:p>
            <a:r>
              <a:rPr lang="zh-CN" altLang="en-US" sz="1200">
                <a:solidFill>
                  <a:srgbClr val="FF0000"/>
                </a:solidFill>
              </a:rPr>
              <a:t>工具区域</a:t>
            </a:r>
            <a:endParaRPr lang="zh-CN" altLang="en-US" sz="1200">
              <a:solidFill>
                <a:srgbClr val="FF0000"/>
              </a:solidFill>
            </a:endParaRPr>
          </a:p>
        </p:txBody>
      </p:sp>
      <p:sp>
        <p:nvSpPr>
          <p:cNvPr id="15" name="文本框 14"/>
          <p:cNvSpPr txBox="1"/>
          <p:nvPr/>
        </p:nvSpPr>
        <p:spPr>
          <a:xfrm>
            <a:off x="3839210" y="1310005"/>
            <a:ext cx="1350645" cy="275590"/>
          </a:xfrm>
          <a:prstGeom prst="rect">
            <a:avLst/>
          </a:prstGeom>
          <a:noFill/>
        </p:spPr>
        <p:txBody>
          <a:bodyPr wrap="square" rtlCol="0">
            <a:spAutoFit/>
          </a:bodyPr>
          <a:p>
            <a:r>
              <a:rPr lang="zh-CN" altLang="en-US" sz="1200">
                <a:solidFill>
                  <a:srgbClr val="FF0000"/>
                </a:solidFill>
              </a:rPr>
              <a:t>图片展示区域</a:t>
            </a:r>
            <a:endParaRPr lang="zh-CN" altLang="en-US" sz="12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a:sym typeface="+mn-ea"/>
              </a:rPr>
              <a:t>软件界面介绍</a:t>
            </a:r>
            <a:endParaRPr lang="zh-CN" altLang="en-US">
              <a:sym typeface="+mn-ea"/>
            </a:endParaRPr>
          </a:p>
        </p:txBody>
      </p:sp>
      <p:sp>
        <p:nvSpPr>
          <p:cNvPr id="4" name="文本框 3"/>
          <p:cNvSpPr txBox="1"/>
          <p:nvPr/>
        </p:nvSpPr>
        <p:spPr>
          <a:xfrm>
            <a:off x="7314565" y="741045"/>
            <a:ext cx="2527300" cy="368300"/>
          </a:xfrm>
          <a:prstGeom prst="rect">
            <a:avLst/>
          </a:prstGeom>
          <a:noFill/>
        </p:spPr>
        <p:txBody>
          <a:bodyPr wrap="square" rtlCol="0" anchor="t">
            <a:spAutoFit/>
          </a:bodyPr>
          <a:p>
            <a:r>
              <a:rPr lang="zh-CN" altLang="en-US"/>
              <a:t>输出结果界面</a:t>
            </a:r>
            <a:endParaRPr lang="zh-CN" altLang="en-US"/>
          </a:p>
        </p:txBody>
      </p:sp>
      <p:pic>
        <p:nvPicPr>
          <p:cNvPr id="6" name="图片 5"/>
          <p:cNvPicPr>
            <a:picLocks noChangeAspect="1"/>
          </p:cNvPicPr>
          <p:nvPr/>
        </p:nvPicPr>
        <p:blipFill>
          <a:blip r:embed="rId1"/>
          <a:stretch>
            <a:fillRect/>
          </a:stretch>
        </p:blipFill>
        <p:spPr>
          <a:xfrm>
            <a:off x="0" y="586105"/>
            <a:ext cx="7124700" cy="5772150"/>
          </a:xfrm>
          <a:prstGeom prst="rect">
            <a:avLst/>
          </a:prstGeom>
        </p:spPr>
      </p:pic>
      <p:graphicFrame>
        <p:nvGraphicFramePr>
          <p:cNvPr id="9" name="图示 8"/>
          <p:cNvGraphicFramePr/>
          <p:nvPr/>
        </p:nvGraphicFramePr>
        <p:xfrm>
          <a:off x="7124700" y="1289685"/>
          <a:ext cx="5066665" cy="3992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矩形 9"/>
          <p:cNvSpPr/>
          <p:nvPr/>
        </p:nvSpPr>
        <p:spPr>
          <a:xfrm>
            <a:off x="45720" y="816610"/>
            <a:ext cx="1971675" cy="25717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45720" y="3466465"/>
            <a:ext cx="1971675" cy="22129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2058670" y="1051560"/>
            <a:ext cx="5032375" cy="50323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58165" y="883285"/>
            <a:ext cx="1350645" cy="275590"/>
          </a:xfrm>
          <a:prstGeom prst="rect">
            <a:avLst/>
          </a:prstGeom>
          <a:noFill/>
        </p:spPr>
        <p:txBody>
          <a:bodyPr wrap="square" rtlCol="0">
            <a:spAutoFit/>
          </a:bodyPr>
          <a:p>
            <a:r>
              <a:rPr lang="zh-CN" altLang="en-US" sz="1200">
                <a:solidFill>
                  <a:srgbClr val="FF0000"/>
                </a:solidFill>
              </a:rPr>
              <a:t>界面引导区域</a:t>
            </a:r>
            <a:endParaRPr lang="zh-CN" altLang="en-US" sz="1200">
              <a:solidFill>
                <a:srgbClr val="FF0000"/>
              </a:solidFill>
            </a:endParaRPr>
          </a:p>
        </p:txBody>
      </p:sp>
      <p:sp>
        <p:nvSpPr>
          <p:cNvPr id="14" name="文本框 13"/>
          <p:cNvSpPr txBox="1"/>
          <p:nvPr/>
        </p:nvSpPr>
        <p:spPr>
          <a:xfrm>
            <a:off x="598805" y="3466465"/>
            <a:ext cx="1350645" cy="275590"/>
          </a:xfrm>
          <a:prstGeom prst="rect">
            <a:avLst/>
          </a:prstGeom>
          <a:noFill/>
        </p:spPr>
        <p:txBody>
          <a:bodyPr wrap="square" rtlCol="0">
            <a:spAutoFit/>
          </a:bodyPr>
          <a:p>
            <a:r>
              <a:rPr lang="zh-CN" altLang="en-US" sz="1200">
                <a:solidFill>
                  <a:srgbClr val="FF0000"/>
                </a:solidFill>
              </a:rPr>
              <a:t>工具区域</a:t>
            </a:r>
            <a:endParaRPr lang="zh-CN" altLang="en-US" sz="1200">
              <a:solidFill>
                <a:srgbClr val="FF0000"/>
              </a:solidFill>
            </a:endParaRPr>
          </a:p>
        </p:txBody>
      </p:sp>
      <p:sp>
        <p:nvSpPr>
          <p:cNvPr id="15" name="文本框 14"/>
          <p:cNvSpPr txBox="1"/>
          <p:nvPr/>
        </p:nvSpPr>
        <p:spPr>
          <a:xfrm>
            <a:off x="3810635" y="1189990"/>
            <a:ext cx="1350645" cy="275590"/>
          </a:xfrm>
          <a:prstGeom prst="rect">
            <a:avLst/>
          </a:prstGeom>
          <a:noFill/>
        </p:spPr>
        <p:txBody>
          <a:bodyPr wrap="square" rtlCol="0">
            <a:spAutoFit/>
          </a:bodyPr>
          <a:p>
            <a:r>
              <a:rPr lang="zh-CN" altLang="en-US" sz="1200">
                <a:solidFill>
                  <a:srgbClr val="FF0000"/>
                </a:solidFill>
              </a:rPr>
              <a:t>图片展示区域</a:t>
            </a:r>
            <a:endParaRPr lang="zh-CN" altLang="en-US" sz="12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软件操作步骤</a:t>
            </a:r>
            <a:endParaRPr lang="zh-CN" altLang="en-US">
              <a:sym typeface="+mn-ea"/>
            </a:endParaRPr>
          </a:p>
        </p:txBody>
      </p:sp>
      <p:pic>
        <p:nvPicPr>
          <p:cNvPr id="3" name="图片 2"/>
          <p:cNvPicPr>
            <a:picLocks noChangeAspect="1"/>
          </p:cNvPicPr>
          <p:nvPr/>
        </p:nvPicPr>
        <p:blipFill>
          <a:blip r:embed="rId1"/>
          <a:stretch>
            <a:fillRect/>
          </a:stretch>
        </p:blipFill>
        <p:spPr>
          <a:xfrm>
            <a:off x="842010" y="640080"/>
            <a:ext cx="7156450" cy="5784850"/>
          </a:xfrm>
          <a:prstGeom prst="rect">
            <a:avLst/>
          </a:prstGeom>
        </p:spPr>
      </p:pic>
      <p:cxnSp>
        <p:nvCxnSpPr>
          <p:cNvPr id="4" name="直接箭头连接符 3"/>
          <p:cNvCxnSpPr/>
          <p:nvPr/>
        </p:nvCxnSpPr>
        <p:spPr>
          <a:xfrm flipH="1" flipV="1">
            <a:off x="5674995" y="4225925"/>
            <a:ext cx="284480" cy="34607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H="1" flipV="1">
            <a:off x="2574290" y="5156200"/>
            <a:ext cx="485775" cy="18288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V="1">
            <a:off x="462915" y="1886585"/>
            <a:ext cx="727075" cy="160337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a:off x="462915" y="3827145"/>
            <a:ext cx="1663065" cy="216090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5617210" y="4564380"/>
            <a:ext cx="1349375" cy="337185"/>
          </a:xfrm>
          <a:prstGeom prst="rect">
            <a:avLst/>
          </a:prstGeom>
          <a:noFill/>
        </p:spPr>
        <p:txBody>
          <a:bodyPr wrap="square" rtlCol="0">
            <a:spAutoFit/>
          </a:bodyPr>
          <a:p>
            <a:r>
              <a:rPr lang="zh-CN" altLang="en-US" sz="1600">
                <a:solidFill>
                  <a:schemeClr val="accent2"/>
                </a:solidFill>
              </a:rPr>
              <a:t>读取图片</a:t>
            </a:r>
            <a:endParaRPr lang="zh-CN" altLang="en-US" sz="1600">
              <a:solidFill>
                <a:schemeClr val="accent2"/>
              </a:solidFill>
            </a:endParaRPr>
          </a:p>
        </p:txBody>
      </p:sp>
      <p:sp>
        <p:nvSpPr>
          <p:cNvPr id="10" name="文本框 9"/>
          <p:cNvSpPr txBox="1"/>
          <p:nvPr/>
        </p:nvSpPr>
        <p:spPr>
          <a:xfrm>
            <a:off x="3171825" y="5216525"/>
            <a:ext cx="1750695" cy="337185"/>
          </a:xfrm>
          <a:prstGeom prst="rect">
            <a:avLst/>
          </a:prstGeom>
          <a:noFill/>
        </p:spPr>
        <p:txBody>
          <a:bodyPr wrap="square" rtlCol="0">
            <a:spAutoFit/>
          </a:bodyPr>
          <a:p>
            <a:r>
              <a:rPr lang="zh-CN" altLang="en-US" sz="1600">
                <a:solidFill>
                  <a:schemeClr val="accent2"/>
                </a:solidFill>
                <a:latin typeface="Calibri" panose="020F0502020204030204" charset="0"/>
              </a:rPr>
              <a:t>选择芯片类型</a:t>
            </a:r>
            <a:endParaRPr lang="zh-CN" altLang="en-US" sz="1600">
              <a:solidFill>
                <a:schemeClr val="accent2"/>
              </a:solidFill>
              <a:latin typeface="Calibri" panose="020F0502020204030204" charset="0"/>
            </a:endParaRPr>
          </a:p>
        </p:txBody>
      </p:sp>
      <p:sp>
        <p:nvSpPr>
          <p:cNvPr id="11" name="文本框 10"/>
          <p:cNvSpPr txBox="1"/>
          <p:nvPr/>
        </p:nvSpPr>
        <p:spPr>
          <a:xfrm>
            <a:off x="-19685" y="3489960"/>
            <a:ext cx="861695" cy="337185"/>
          </a:xfrm>
          <a:prstGeom prst="rect">
            <a:avLst/>
          </a:prstGeom>
          <a:noFill/>
        </p:spPr>
        <p:txBody>
          <a:bodyPr wrap="square" rtlCol="0">
            <a:spAutoFit/>
          </a:bodyPr>
          <a:p>
            <a:r>
              <a:rPr lang="zh-CN" altLang="en-US" sz="1600">
                <a:solidFill>
                  <a:schemeClr val="accent2"/>
                </a:solidFill>
                <a:latin typeface="Calibri" panose="020F0502020204030204" charset="0"/>
              </a:rPr>
              <a:t>下一步</a:t>
            </a:r>
            <a:endParaRPr lang="zh-CN" altLang="en-US" sz="1600">
              <a:solidFill>
                <a:schemeClr val="accent2"/>
              </a:solidFill>
              <a:latin typeface="Calibri" panose="020F0502020204030204" charset="0"/>
            </a:endParaRPr>
          </a:p>
        </p:txBody>
      </p:sp>
      <p:graphicFrame>
        <p:nvGraphicFramePr>
          <p:cNvPr id="7" name="图示 6"/>
          <p:cNvGraphicFramePr/>
          <p:nvPr/>
        </p:nvGraphicFramePr>
        <p:xfrm>
          <a:off x="8282940" y="734695"/>
          <a:ext cx="3908425" cy="5690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p:cNvPicPr>
            <a:picLocks noChangeAspect="1"/>
          </p:cNvPicPr>
          <p:nvPr/>
        </p:nvPicPr>
        <p:blipFill>
          <a:blip r:embed="rId1"/>
          <a:stretch>
            <a:fillRect/>
          </a:stretch>
        </p:blipFill>
        <p:spPr>
          <a:xfrm>
            <a:off x="814070" y="567055"/>
            <a:ext cx="7162800" cy="5797550"/>
          </a:xfrm>
          <a:prstGeom prst="rect">
            <a:avLst/>
          </a:prstGeom>
        </p:spPr>
      </p:pic>
      <p:sp>
        <p:nvSpPr>
          <p:cNvPr id="2" name="标题 1"/>
          <p:cNvSpPr>
            <a:spLocks noGrp="1"/>
          </p:cNvSpPr>
          <p:nvPr>
            <p:ph type="title"/>
          </p:nvPr>
        </p:nvSpPr>
        <p:spPr/>
        <p:txBody>
          <a:bodyPr>
            <a:normAutofit fontScale="90000"/>
          </a:bodyPr>
          <a:p>
            <a:r>
              <a:rPr lang="zh-CN" altLang="en-US">
                <a:sym typeface="+mn-ea"/>
              </a:rPr>
              <a:t>软件操作步骤</a:t>
            </a:r>
            <a:endParaRPr lang="zh-CN" altLang="en-US">
              <a:sym typeface="+mn-ea"/>
            </a:endParaRPr>
          </a:p>
        </p:txBody>
      </p:sp>
      <p:cxnSp>
        <p:nvCxnSpPr>
          <p:cNvPr id="4" name="直接箭头连接符 3"/>
          <p:cNvCxnSpPr/>
          <p:nvPr/>
        </p:nvCxnSpPr>
        <p:spPr>
          <a:xfrm flipH="1" flipV="1">
            <a:off x="5694045" y="4225925"/>
            <a:ext cx="284480" cy="34607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V="1">
            <a:off x="481965" y="2247265"/>
            <a:ext cx="727075" cy="124269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a:off x="481965" y="3827145"/>
            <a:ext cx="1644650" cy="199390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5593080" y="4521200"/>
            <a:ext cx="1750695" cy="337185"/>
          </a:xfrm>
          <a:prstGeom prst="rect">
            <a:avLst/>
          </a:prstGeom>
          <a:noFill/>
        </p:spPr>
        <p:txBody>
          <a:bodyPr wrap="square" rtlCol="0">
            <a:spAutoFit/>
          </a:bodyPr>
          <a:p>
            <a:r>
              <a:rPr lang="zh-CN" altLang="en-US" sz="1600">
                <a:solidFill>
                  <a:schemeClr val="accent2"/>
                </a:solidFill>
              </a:rPr>
              <a:t>选取参考点</a:t>
            </a:r>
            <a:endParaRPr lang="zh-CN" altLang="en-US" sz="1600">
              <a:solidFill>
                <a:schemeClr val="accent2"/>
              </a:solidFill>
            </a:endParaRPr>
          </a:p>
        </p:txBody>
      </p:sp>
      <p:sp>
        <p:nvSpPr>
          <p:cNvPr id="11" name="文本框 10"/>
          <p:cNvSpPr txBox="1"/>
          <p:nvPr/>
        </p:nvSpPr>
        <p:spPr>
          <a:xfrm>
            <a:off x="-15240" y="3489960"/>
            <a:ext cx="829310" cy="337185"/>
          </a:xfrm>
          <a:prstGeom prst="rect">
            <a:avLst/>
          </a:prstGeom>
          <a:noFill/>
        </p:spPr>
        <p:txBody>
          <a:bodyPr wrap="square" rtlCol="0">
            <a:spAutoFit/>
          </a:bodyPr>
          <a:p>
            <a:r>
              <a:rPr lang="zh-CN" altLang="en-US" sz="1600">
                <a:solidFill>
                  <a:schemeClr val="accent2"/>
                </a:solidFill>
                <a:latin typeface="Calibri" panose="020F0502020204030204" charset="0"/>
              </a:rPr>
              <a:t>下一步</a:t>
            </a:r>
            <a:endParaRPr lang="zh-CN" altLang="en-US" sz="1600">
              <a:solidFill>
                <a:schemeClr val="accent2"/>
              </a:solidFill>
              <a:latin typeface="Calibri" panose="020F0502020204030204" charset="0"/>
            </a:endParaRPr>
          </a:p>
        </p:txBody>
      </p:sp>
      <p:graphicFrame>
        <p:nvGraphicFramePr>
          <p:cNvPr id="7" name="图示 6"/>
          <p:cNvGraphicFramePr/>
          <p:nvPr/>
        </p:nvGraphicFramePr>
        <p:xfrm>
          <a:off x="8282940" y="1006475"/>
          <a:ext cx="3908425"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4" name="直接箭头连接符 13"/>
          <p:cNvCxnSpPr/>
          <p:nvPr/>
        </p:nvCxnSpPr>
        <p:spPr>
          <a:xfrm flipH="1" flipV="1">
            <a:off x="2519680" y="3845560"/>
            <a:ext cx="284480" cy="34607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2894965" y="4140835"/>
            <a:ext cx="1750695" cy="337185"/>
          </a:xfrm>
          <a:prstGeom prst="rect">
            <a:avLst/>
          </a:prstGeom>
          <a:noFill/>
        </p:spPr>
        <p:txBody>
          <a:bodyPr wrap="square" rtlCol="0">
            <a:spAutoFit/>
          </a:bodyPr>
          <a:p>
            <a:r>
              <a:rPr lang="zh-CN" altLang="en-US" sz="1600">
                <a:solidFill>
                  <a:schemeClr val="accent2"/>
                </a:solidFill>
              </a:rPr>
              <a:t>重新选点</a:t>
            </a:r>
            <a:endParaRPr lang="zh-CN" altLang="en-US" sz="1600">
              <a:solidFill>
                <a:schemeClr val="accent2"/>
              </a:solidFill>
            </a:endParaRPr>
          </a:p>
        </p:txBody>
      </p:sp>
    </p:spTree>
  </p:cSld>
  <p:clrMapOvr>
    <a:masterClrMapping/>
  </p:clrMapOvr>
</p:sld>
</file>

<file path=ppt/tags/tag1.xml><?xml version="1.0" encoding="utf-8"?>
<p:tagLst xmlns:p="http://schemas.openxmlformats.org/presentationml/2006/main">
  <p:tag name="COMMONDATA" val="eyJoZGlkIjoiYjBmZjU2Y2VjZTA1MGU0ZmU2YjJiNDVhY2EwYjdmNDMifQ=="/>
  <p:tag name="KSO_WPP_MARK_KEY" val="98229f97-9441-4ca3-9b2b-36f3b7e560b4"/>
  <p:tag name="resource_record_key" val="{&quot;70&quot;:[331224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Words>
  <Application>WPS 演示</Application>
  <PresentationFormat>宽屏</PresentationFormat>
  <Paragraphs>110</Paragraphs>
  <Slides>15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Arial</vt:lpstr>
      <vt:lpstr>宋体</vt:lpstr>
      <vt:lpstr>Wingdings</vt:lpstr>
      <vt:lpstr>黑体</vt:lpstr>
      <vt:lpstr>Times New Roman</vt:lpstr>
      <vt:lpstr>微软雅黑</vt:lpstr>
      <vt:lpstr>Calibri</vt:lpstr>
      <vt:lpstr>Arial Unicode MS</vt:lpstr>
      <vt:lpstr>等线 Light</vt:lpstr>
      <vt:lpstr>等线</vt:lpstr>
      <vt:lpstr>Office 主题​​</vt:lpstr>
      <vt:lpstr>DynamicSTAssist使用说明</vt:lpstr>
      <vt:lpstr>软件说明说明</vt:lpstr>
      <vt:lpstr>软件界面介绍</vt:lpstr>
      <vt:lpstr>软件界面介绍</vt:lpstr>
      <vt:lpstr>软件界面介绍</vt:lpstr>
      <vt:lpstr>软件界面介绍</vt:lpstr>
      <vt:lpstr>软件界面介绍</vt:lpstr>
      <vt:lpstr>软件操作步骤</vt:lpstr>
      <vt:lpstr>软件操作步骤</vt:lpstr>
      <vt:lpstr>软件操作步骤</vt:lpstr>
      <vt:lpstr>软件操作步骤</vt:lpstr>
      <vt:lpstr>软件操作步骤</vt:lpstr>
      <vt:lpstr>输出结果说明</vt:lpstr>
      <vt:lpstr>异常说明</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huimin zhang</dc:creator>
  <cp:lastModifiedBy>萌萌</cp:lastModifiedBy>
  <cp:revision>224</cp:revision>
  <dcterms:created xsi:type="dcterms:W3CDTF">2021-03-16T10:07:00Z</dcterms:created>
  <dcterms:modified xsi:type="dcterms:W3CDTF">2024-04-22T00:35:02Z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2CF11F82D0754F4B8E552BF32A2688B8</vt:lpwstr>
  </property>
</Properties>
</file>